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1" r:id="rId5"/>
    <p:sldId id="262" r:id="rId6"/>
    <p:sldId id="264" r:id="rId7"/>
    <p:sldId id="265" r:id="rId8"/>
    <p:sldId id="263" r:id="rId9"/>
    <p:sldId id="260" r:id="rId10"/>
    <p:sldId id="266" r:id="rId11"/>
    <p:sldId id="273" r:id="rId12"/>
    <p:sldId id="270" r:id="rId13"/>
    <p:sldId id="271" r:id="rId14"/>
    <p:sldId id="272" r:id="rId15"/>
    <p:sldId id="267" r:id="rId16"/>
    <p:sldId id="284" r:id="rId17"/>
    <p:sldId id="285" r:id="rId18"/>
    <p:sldId id="286" r:id="rId19"/>
    <p:sldId id="274" r:id="rId20"/>
    <p:sldId id="291" r:id="rId21"/>
    <p:sldId id="293" r:id="rId22"/>
    <p:sldId id="294" r:id="rId23"/>
    <p:sldId id="296" r:id="rId24"/>
    <p:sldId id="297" r:id="rId25"/>
    <p:sldId id="295" r:id="rId26"/>
    <p:sldId id="298" r:id="rId27"/>
    <p:sldId id="299" r:id="rId28"/>
    <p:sldId id="287" r:id="rId29"/>
    <p:sldId id="288" r:id="rId30"/>
    <p:sldId id="289" r:id="rId31"/>
    <p:sldId id="290" r:id="rId32"/>
    <p:sldId id="275" r:id="rId33"/>
    <p:sldId id="276" r:id="rId34"/>
    <p:sldId id="278" r:id="rId35"/>
    <p:sldId id="279" r:id="rId36"/>
    <p:sldId id="280" r:id="rId37"/>
    <p:sldId id="282" r:id="rId38"/>
    <p:sldId id="268" r:id="rId39"/>
    <p:sldId id="269" r:id="rId40"/>
    <p:sldId id="281" r:id="rId41"/>
    <p:sldId id="283"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6" autoAdjust="0"/>
    <p:restoredTop sz="94660"/>
  </p:normalViewPr>
  <p:slideViewPr>
    <p:cSldViewPr snapToGrid="0">
      <p:cViewPr varScale="1">
        <p:scale>
          <a:sx n="88" d="100"/>
          <a:sy n="88" d="100"/>
        </p:scale>
        <p:origin x="210" y="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JPG>
</file>

<file path=ppt/media/image2.png>
</file>

<file path=ppt/media/image20.JPG>
</file>

<file path=ppt/media/image21.png>
</file>

<file path=ppt/media/image22.png>
</file>

<file path=ppt/media/image23.JPG>
</file>

<file path=ppt/media/image24.JPG>
</file>

<file path=ppt/media/image25.JPG>
</file>

<file path=ppt/media/image26.png>
</file>

<file path=ppt/media/image27.JPG>
</file>

<file path=ppt/media/image28.jpeg>
</file>

<file path=ppt/media/image29.jpeg>
</file>

<file path=ppt/media/image3.pn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0D92-C85A-3166-1888-019C3706971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B2D85A7-AEEC-E5A2-24BC-16BB369281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B120700-20DC-FA30-7E96-00AEA1B21EA0}"/>
              </a:ext>
            </a:extLst>
          </p:cNvPr>
          <p:cNvSpPr>
            <a:spLocks noGrp="1"/>
          </p:cNvSpPr>
          <p:nvPr>
            <p:ph type="dt" sz="half" idx="10"/>
          </p:nvPr>
        </p:nvSpPr>
        <p:spPr/>
        <p:txBody>
          <a:bodyPr/>
          <a:lstStyle/>
          <a:p>
            <a:fld id="{B98E9859-4FF6-4E87-B3A4-1B725773453B}" type="datetimeFigureOut">
              <a:rPr lang="en-IN" smtClean="0"/>
              <a:t>11-03-2023</a:t>
            </a:fld>
            <a:endParaRPr lang="en-IN"/>
          </a:p>
        </p:txBody>
      </p:sp>
      <p:sp>
        <p:nvSpPr>
          <p:cNvPr id="5" name="Footer Placeholder 4">
            <a:extLst>
              <a:ext uri="{FF2B5EF4-FFF2-40B4-BE49-F238E27FC236}">
                <a16:creationId xmlns:a16="http://schemas.microsoft.com/office/drawing/2014/main" id="{8DDD4FAF-9E84-168C-1AF6-71FE1ADDE57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6618F62-F056-87F4-C769-16FF3C2C7B66}"/>
              </a:ext>
            </a:extLst>
          </p:cNvPr>
          <p:cNvSpPr>
            <a:spLocks noGrp="1"/>
          </p:cNvSpPr>
          <p:nvPr>
            <p:ph type="sldNum" sz="quarter" idx="12"/>
          </p:nvPr>
        </p:nvSpPr>
        <p:spPr/>
        <p:txBody>
          <a:bodyPr/>
          <a:lstStyle/>
          <a:p>
            <a:fld id="{43DE3B58-67CE-4416-8D51-CF585A404596}" type="slidenum">
              <a:rPr lang="en-IN" smtClean="0"/>
              <a:t>‹#›</a:t>
            </a:fld>
            <a:endParaRPr lang="en-IN"/>
          </a:p>
        </p:txBody>
      </p:sp>
    </p:spTree>
    <p:extLst>
      <p:ext uri="{BB962C8B-B14F-4D97-AF65-F5344CB8AC3E}">
        <p14:creationId xmlns:p14="http://schemas.microsoft.com/office/powerpoint/2010/main" val="3339405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4195E-BE21-0707-F167-AB94724B718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611B3CB-D4F4-43DA-3863-D8611FFC70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8C4EFEE-DBE5-4E86-53BB-91CA12A67D0B}"/>
              </a:ext>
            </a:extLst>
          </p:cNvPr>
          <p:cNvSpPr>
            <a:spLocks noGrp="1"/>
          </p:cNvSpPr>
          <p:nvPr>
            <p:ph type="dt" sz="half" idx="10"/>
          </p:nvPr>
        </p:nvSpPr>
        <p:spPr/>
        <p:txBody>
          <a:bodyPr/>
          <a:lstStyle/>
          <a:p>
            <a:fld id="{B98E9859-4FF6-4E87-B3A4-1B725773453B}" type="datetimeFigureOut">
              <a:rPr lang="en-IN" smtClean="0"/>
              <a:t>11-03-2023</a:t>
            </a:fld>
            <a:endParaRPr lang="en-IN"/>
          </a:p>
        </p:txBody>
      </p:sp>
      <p:sp>
        <p:nvSpPr>
          <p:cNvPr id="5" name="Footer Placeholder 4">
            <a:extLst>
              <a:ext uri="{FF2B5EF4-FFF2-40B4-BE49-F238E27FC236}">
                <a16:creationId xmlns:a16="http://schemas.microsoft.com/office/drawing/2014/main" id="{4308F8E5-98EA-49EF-27FC-936CFB348B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A28846F-E63F-7D3B-3636-0BD603082BA1}"/>
              </a:ext>
            </a:extLst>
          </p:cNvPr>
          <p:cNvSpPr>
            <a:spLocks noGrp="1"/>
          </p:cNvSpPr>
          <p:nvPr>
            <p:ph type="sldNum" sz="quarter" idx="12"/>
          </p:nvPr>
        </p:nvSpPr>
        <p:spPr/>
        <p:txBody>
          <a:bodyPr/>
          <a:lstStyle/>
          <a:p>
            <a:fld id="{43DE3B58-67CE-4416-8D51-CF585A404596}" type="slidenum">
              <a:rPr lang="en-IN" smtClean="0"/>
              <a:t>‹#›</a:t>
            </a:fld>
            <a:endParaRPr lang="en-IN"/>
          </a:p>
        </p:txBody>
      </p:sp>
    </p:spTree>
    <p:extLst>
      <p:ext uri="{BB962C8B-B14F-4D97-AF65-F5344CB8AC3E}">
        <p14:creationId xmlns:p14="http://schemas.microsoft.com/office/powerpoint/2010/main" val="29677271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BC0A5F-8939-E714-3BE3-73E7F28A3B1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DAB026C-7116-E986-8556-CC83823FE9B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64B3301-4AF7-A73E-1926-02627D73E29B}"/>
              </a:ext>
            </a:extLst>
          </p:cNvPr>
          <p:cNvSpPr>
            <a:spLocks noGrp="1"/>
          </p:cNvSpPr>
          <p:nvPr>
            <p:ph type="dt" sz="half" idx="10"/>
          </p:nvPr>
        </p:nvSpPr>
        <p:spPr/>
        <p:txBody>
          <a:bodyPr/>
          <a:lstStyle/>
          <a:p>
            <a:fld id="{B98E9859-4FF6-4E87-B3A4-1B725773453B}" type="datetimeFigureOut">
              <a:rPr lang="en-IN" smtClean="0"/>
              <a:t>11-03-2023</a:t>
            </a:fld>
            <a:endParaRPr lang="en-IN"/>
          </a:p>
        </p:txBody>
      </p:sp>
      <p:sp>
        <p:nvSpPr>
          <p:cNvPr id="5" name="Footer Placeholder 4">
            <a:extLst>
              <a:ext uri="{FF2B5EF4-FFF2-40B4-BE49-F238E27FC236}">
                <a16:creationId xmlns:a16="http://schemas.microsoft.com/office/drawing/2014/main" id="{D0F50402-0A9E-805B-E11B-178C4FB02D2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06DA4E3-5898-6E4D-659A-20B0110F99D5}"/>
              </a:ext>
            </a:extLst>
          </p:cNvPr>
          <p:cNvSpPr>
            <a:spLocks noGrp="1"/>
          </p:cNvSpPr>
          <p:nvPr>
            <p:ph type="sldNum" sz="quarter" idx="12"/>
          </p:nvPr>
        </p:nvSpPr>
        <p:spPr/>
        <p:txBody>
          <a:bodyPr/>
          <a:lstStyle/>
          <a:p>
            <a:fld id="{43DE3B58-67CE-4416-8D51-CF585A404596}" type="slidenum">
              <a:rPr lang="en-IN" smtClean="0"/>
              <a:t>‹#›</a:t>
            </a:fld>
            <a:endParaRPr lang="en-IN"/>
          </a:p>
        </p:txBody>
      </p:sp>
    </p:spTree>
    <p:extLst>
      <p:ext uri="{BB962C8B-B14F-4D97-AF65-F5344CB8AC3E}">
        <p14:creationId xmlns:p14="http://schemas.microsoft.com/office/powerpoint/2010/main" val="31770653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73FFB-B3A5-492F-604D-5321F2BD6FD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C01A15C-FD9F-3D94-6724-B45BC6ED352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2BDF2F-3311-FCAF-96D3-110B950655B8}"/>
              </a:ext>
            </a:extLst>
          </p:cNvPr>
          <p:cNvSpPr>
            <a:spLocks noGrp="1"/>
          </p:cNvSpPr>
          <p:nvPr>
            <p:ph type="dt" sz="half" idx="10"/>
          </p:nvPr>
        </p:nvSpPr>
        <p:spPr/>
        <p:txBody>
          <a:bodyPr/>
          <a:lstStyle/>
          <a:p>
            <a:fld id="{B98E9859-4FF6-4E87-B3A4-1B725773453B}" type="datetimeFigureOut">
              <a:rPr lang="en-IN" smtClean="0"/>
              <a:t>11-03-2023</a:t>
            </a:fld>
            <a:endParaRPr lang="en-IN"/>
          </a:p>
        </p:txBody>
      </p:sp>
      <p:sp>
        <p:nvSpPr>
          <p:cNvPr id="5" name="Footer Placeholder 4">
            <a:extLst>
              <a:ext uri="{FF2B5EF4-FFF2-40B4-BE49-F238E27FC236}">
                <a16:creationId xmlns:a16="http://schemas.microsoft.com/office/drawing/2014/main" id="{A20C810E-1AC5-AFF0-C062-A084C7F9388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C253D7-FF0F-D2F6-3E92-2258E0FBC423}"/>
              </a:ext>
            </a:extLst>
          </p:cNvPr>
          <p:cNvSpPr>
            <a:spLocks noGrp="1"/>
          </p:cNvSpPr>
          <p:nvPr>
            <p:ph type="sldNum" sz="quarter" idx="12"/>
          </p:nvPr>
        </p:nvSpPr>
        <p:spPr/>
        <p:txBody>
          <a:bodyPr/>
          <a:lstStyle/>
          <a:p>
            <a:fld id="{43DE3B58-67CE-4416-8D51-CF585A404596}" type="slidenum">
              <a:rPr lang="en-IN" smtClean="0"/>
              <a:t>‹#›</a:t>
            </a:fld>
            <a:endParaRPr lang="en-IN"/>
          </a:p>
        </p:txBody>
      </p:sp>
    </p:spTree>
    <p:extLst>
      <p:ext uri="{BB962C8B-B14F-4D97-AF65-F5344CB8AC3E}">
        <p14:creationId xmlns:p14="http://schemas.microsoft.com/office/powerpoint/2010/main" val="955696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6154F-58EC-71E7-3DF2-124DDDF2A40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522F33E-B1DD-FFCC-77FF-C0468FACC0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2B7B70-C1BB-03D0-ADD3-1D61900F215D}"/>
              </a:ext>
            </a:extLst>
          </p:cNvPr>
          <p:cNvSpPr>
            <a:spLocks noGrp="1"/>
          </p:cNvSpPr>
          <p:nvPr>
            <p:ph type="dt" sz="half" idx="10"/>
          </p:nvPr>
        </p:nvSpPr>
        <p:spPr/>
        <p:txBody>
          <a:bodyPr/>
          <a:lstStyle/>
          <a:p>
            <a:fld id="{B98E9859-4FF6-4E87-B3A4-1B725773453B}" type="datetimeFigureOut">
              <a:rPr lang="en-IN" smtClean="0"/>
              <a:t>11-03-2023</a:t>
            </a:fld>
            <a:endParaRPr lang="en-IN"/>
          </a:p>
        </p:txBody>
      </p:sp>
      <p:sp>
        <p:nvSpPr>
          <p:cNvPr id="5" name="Footer Placeholder 4">
            <a:extLst>
              <a:ext uri="{FF2B5EF4-FFF2-40B4-BE49-F238E27FC236}">
                <a16:creationId xmlns:a16="http://schemas.microsoft.com/office/drawing/2014/main" id="{457F2BBD-47F3-91AB-9316-FA38A128B5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BA519E-A125-7779-CC92-3FA0385A57DC}"/>
              </a:ext>
            </a:extLst>
          </p:cNvPr>
          <p:cNvSpPr>
            <a:spLocks noGrp="1"/>
          </p:cNvSpPr>
          <p:nvPr>
            <p:ph type="sldNum" sz="quarter" idx="12"/>
          </p:nvPr>
        </p:nvSpPr>
        <p:spPr/>
        <p:txBody>
          <a:bodyPr/>
          <a:lstStyle/>
          <a:p>
            <a:fld id="{43DE3B58-67CE-4416-8D51-CF585A404596}" type="slidenum">
              <a:rPr lang="en-IN" smtClean="0"/>
              <a:t>‹#›</a:t>
            </a:fld>
            <a:endParaRPr lang="en-IN"/>
          </a:p>
        </p:txBody>
      </p:sp>
    </p:spTree>
    <p:extLst>
      <p:ext uri="{BB962C8B-B14F-4D97-AF65-F5344CB8AC3E}">
        <p14:creationId xmlns:p14="http://schemas.microsoft.com/office/powerpoint/2010/main" val="1164369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C2D67-FE06-18A0-3C77-4770E559F2D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7B037B0-3B69-9065-5A3E-9E08A23982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102A6DD-A362-3AA1-2C58-BC6D276E60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6395AAB-6054-941A-822C-27C46D625133}"/>
              </a:ext>
            </a:extLst>
          </p:cNvPr>
          <p:cNvSpPr>
            <a:spLocks noGrp="1"/>
          </p:cNvSpPr>
          <p:nvPr>
            <p:ph type="dt" sz="half" idx="10"/>
          </p:nvPr>
        </p:nvSpPr>
        <p:spPr/>
        <p:txBody>
          <a:bodyPr/>
          <a:lstStyle/>
          <a:p>
            <a:fld id="{B98E9859-4FF6-4E87-B3A4-1B725773453B}" type="datetimeFigureOut">
              <a:rPr lang="en-IN" smtClean="0"/>
              <a:t>11-03-2023</a:t>
            </a:fld>
            <a:endParaRPr lang="en-IN"/>
          </a:p>
        </p:txBody>
      </p:sp>
      <p:sp>
        <p:nvSpPr>
          <p:cNvPr id="6" name="Footer Placeholder 5">
            <a:extLst>
              <a:ext uri="{FF2B5EF4-FFF2-40B4-BE49-F238E27FC236}">
                <a16:creationId xmlns:a16="http://schemas.microsoft.com/office/drawing/2014/main" id="{05A52F91-EDDF-79E1-AD11-99D88274648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4BD1F45-7536-8762-61AB-60EEA5556421}"/>
              </a:ext>
            </a:extLst>
          </p:cNvPr>
          <p:cNvSpPr>
            <a:spLocks noGrp="1"/>
          </p:cNvSpPr>
          <p:nvPr>
            <p:ph type="sldNum" sz="quarter" idx="12"/>
          </p:nvPr>
        </p:nvSpPr>
        <p:spPr/>
        <p:txBody>
          <a:bodyPr/>
          <a:lstStyle/>
          <a:p>
            <a:fld id="{43DE3B58-67CE-4416-8D51-CF585A404596}" type="slidenum">
              <a:rPr lang="en-IN" smtClean="0"/>
              <a:t>‹#›</a:t>
            </a:fld>
            <a:endParaRPr lang="en-IN"/>
          </a:p>
        </p:txBody>
      </p:sp>
    </p:spTree>
    <p:extLst>
      <p:ext uri="{BB962C8B-B14F-4D97-AF65-F5344CB8AC3E}">
        <p14:creationId xmlns:p14="http://schemas.microsoft.com/office/powerpoint/2010/main" val="2606134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8DE52-8C6A-CCED-4EE0-19D065C6F32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3592331-A588-88E1-D99F-8BB7B4CE83B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9332A4D-CAAC-663F-BE85-F3DB9D27A54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230086D-FB0C-1701-ACEE-BE5F7B5E52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06FDE16-29E4-C36B-2320-8D383103C2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C0331C6-D89A-6838-7AF0-E1606E742BEC}"/>
              </a:ext>
            </a:extLst>
          </p:cNvPr>
          <p:cNvSpPr>
            <a:spLocks noGrp="1"/>
          </p:cNvSpPr>
          <p:nvPr>
            <p:ph type="dt" sz="half" idx="10"/>
          </p:nvPr>
        </p:nvSpPr>
        <p:spPr/>
        <p:txBody>
          <a:bodyPr/>
          <a:lstStyle/>
          <a:p>
            <a:fld id="{B98E9859-4FF6-4E87-B3A4-1B725773453B}" type="datetimeFigureOut">
              <a:rPr lang="en-IN" smtClean="0"/>
              <a:t>11-03-2023</a:t>
            </a:fld>
            <a:endParaRPr lang="en-IN"/>
          </a:p>
        </p:txBody>
      </p:sp>
      <p:sp>
        <p:nvSpPr>
          <p:cNvPr id="8" name="Footer Placeholder 7">
            <a:extLst>
              <a:ext uri="{FF2B5EF4-FFF2-40B4-BE49-F238E27FC236}">
                <a16:creationId xmlns:a16="http://schemas.microsoft.com/office/drawing/2014/main" id="{97EA758D-0900-8F24-9B40-9ACD467D532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0AE4559-09CE-C547-66C6-5D1AA04358CE}"/>
              </a:ext>
            </a:extLst>
          </p:cNvPr>
          <p:cNvSpPr>
            <a:spLocks noGrp="1"/>
          </p:cNvSpPr>
          <p:nvPr>
            <p:ph type="sldNum" sz="quarter" idx="12"/>
          </p:nvPr>
        </p:nvSpPr>
        <p:spPr/>
        <p:txBody>
          <a:bodyPr/>
          <a:lstStyle/>
          <a:p>
            <a:fld id="{43DE3B58-67CE-4416-8D51-CF585A404596}" type="slidenum">
              <a:rPr lang="en-IN" smtClean="0"/>
              <a:t>‹#›</a:t>
            </a:fld>
            <a:endParaRPr lang="en-IN"/>
          </a:p>
        </p:txBody>
      </p:sp>
    </p:spTree>
    <p:extLst>
      <p:ext uri="{BB962C8B-B14F-4D97-AF65-F5344CB8AC3E}">
        <p14:creationId xmlns:p14="http://schemas.microsoft.com/office/powerpoint/2010/main" val="24252926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14E75-8AEC-2EC4-04B9-0186C4D8313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8B76A21-6E39-A086-2069-C48C330A8B99}"/>
              </a:ext>
            </a:extLst>
          </p:cNvPr>
          <p:cNvSpPr>
            <a:spLocks noGrp="1"/>
          </p:cNvSpPr>
          <p:nvPr>
            <p:ph type="dt" sz="half" idx="10"/>
          </p:nvPr>
        </p:nvSpPr>
        <p:spPr/>
        <p:txBody>
          <a:bodyPr/>
          <a:lstStyle/>
          <a:p>
            <a:fld id="{B98E9859-4FF6-4E87-B3A4-1B725773453B}" type="datetimeFigureOut">
              <a:rPr lang="en-IN" smtClean="0"/>
              <a:t>11-03-2023</a:t>
            </a:fld>
            <a:endParaRPr lang="en-IN"/>
          </a:p>
        </p:txBody>
      </p:sp>
      <p:sp>
        <p:nvSpPr>
          <p:cNvPr id="4" name="Footer Placeholder 3">
            <a:extLst>
              <a:ext uri="{FF2B5EF4-FFF2-40B4-BE49-F238E27FC236}">
                <a16:creationId xmlns:a16="http://schemas.microsoft.com/office/drawing/2014/main" id="{0C21CC82-7FEC-1CDE-3CB9-81F81D24670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DAB0C43-055E-DF73-D6AF-48903FADAA9B}"/>
              </a:ext>
            </a:extLst>
          </p:cNvPr>
          <p:cNvSpPr>
            <a:spLocks noGrp="1"/>
          </p:cNvSpPr>
          <p:nvPr>
            <p:ph type="sldNum" sz="quarter" idx="12"/>
          </p:nvPr>
        </p:nvSpPr>
        <p:spPr/>
        <p:txBody>
          <a:bodyPr/>
          <a:lstStyle/>
          <a:p>
            <a:fld id="{43DE3B58-67CE-4416-8D51-CF585A404596}" type="slidenum">
              <a:rPr lang="en-IN" smtClean="0"/>
              <a:t>‹#›</a:t>
            </a:fld>
            <a:endParaRPr lang="en-IN"/>
          </a:p>
        </p:txBody>
      </p:sp>
    </p:spTree>
    <p:extLst>
      <p:ext uri="{BB962C8B-B14F-4D97-AF65-F5344CB8AC3E}">
        <p14:creationId xmlns:p14="http://schemas.microsoft.com/office/powerpoint/2010/main" val="30625581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EF890B1-4997-BBC7-7FD4-D4654216D458}"/>
              </a:ext>
            </a:extLst>
          </p:cNvPr>
          <p:cNvSpPr>
            <a:spLocks noGrp="1"/>
          </p:cNvSpPr>
          <p:nvPr>
            <p:ph type="dt" sz="half" idx="10"/>
          </p:nvPr>
        </p:nvSpPr>
        <p:spPr/>
        <p:txBody>
          <a:bodyPr/>
          <a:lstStyle/>
          <a:p>
            <a:fld id="{B98E9859-4FF6-4E87-B3A4-1B725773453B}" type="datetimeFigureOut">
              <a:rPr lang="en-IN" smtClean="0"/>
              <a:t>11-03-2023</a:t>
            </a:fld>
            <a:endParaRPr lang="en-IN"/>
          </a:p>
        </p:txBody>
      </p:sp>
      <p:sp>
        <p:nvSpPr>
          <p:cNvPr id="3" name="Footer Placeholder 2">
            <a:extLst>
              <a:ext uri="{FF2B5EF4-FFF2-40B4-BE49-F238E27FC236}">
                <a16:creationId xmlns:a16="http://schemas.microsoft.com/office/drawing/2014/main" id="{F5C6E02B-A88C-027C-61F0-884D455CDF5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9BE8CC3-1EF4-31AD-26C7-0768EB9B4DEF}"/>
              </a:ext>
            </a:extLst>
          </p:cNvPr>
          <p:cNvSpPr>
            <a:spLocks noGrp="1"/>
          </p:cNvSpPr>
          <p:nvPr>
            <p:ph type="sldNum" sz="quarter" idx="12"/>
          </p:nvPr>
        </p:nvSpPr>
        <p:spPr/>
        <p:txBody>
          <a:bodyPr/>
          <a:lstStyle/>
          <a:p>
            <a:fld id="{43DE3B58-67CE-4416-8D51-CF585A404596}" type="slidenum">
              <a:rPr lang="en-IN" smtClean="0"/>
              <a:t>‹#›</a:t>
            </a:fld>
            <a:endParaRPr lang="en-IN"/>
          </a:p>
        </p:txBody>
      </p:sp>
    </p:spTree>
    <p:extLst>
      <p:ext uri="{BB962C8B-B14F-4D97-AF65-F5344CB8AC3E}">
        <p14:creationId xmlns:p14="http://schemas.microsoft.com/office/powerpoint/2010/main" val="2686977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28E81-D0B7-BC3E-0B53-3CA8FF6AFF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2444F39-D9BB-8E13-1E41-352AE793F39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79EBB13-AEC1-FE2A-7E40-19CB64AE92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42D6A1-54A9-62F9-E293-FDB1DA8152D1}"/>
              </a:ext>
            </a:extLst>
          </p:cNvPr>
          <p:cNvSpPr>
            <a:spLocks noGrp="1"/>
          </p:cNvSpPr>
          <p:nvPr>
            <p:ph type="dt" sz="half" idx="10"/>
          </p:nvPr>
        </p:nvSpPr>
        <p:spPr/>
        <p:txBody>
          <a:bodyPr/>
          <a:lstStyle/>
          <a:p>
            <a:fld id="{B98E9859-4FF6-4E87-B3A4-1B725773453B}" type="datetimeFigureOut">
              <a:rPr lang="en-IN" smtClean="0"/>
              <a:t>11-03-2023</a:t>
            </a:fld>
            <a:endParaRPr lang="en-IN"/>
          </a:p>
        </p:txBody>
      </p:sp>
      <p:sp>
        <p:nvSpPr>
          <p:cNvPr id="6" name="Footer Placeholder 5">
            <a:extLst>
              <a:ext uri="{FF2B5EF4-FFF2-40B4-BE49-F238E27FC236}">
                <a16:creationId xmlns:a16="http://schemas.microsoft.com/office/drawing/2014/main" id="{E152B3CA-128A-5AEB-8504-402F73EE035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5C4D4B5-D24E-D217-2746-7A00EE994755}"/>
              </a:ext>
            </a:extLst>
          </p:cNvPr>
          <p:cNvSpPr>
            <a:spLocks noGrp="1"/>
          </p:cNvSpPr>
          <p:nvPr>
            <p:ph type="sldNum" sz="quarter" idx="12"/>
          </p:nvPr>
        </p:nvSpPr>
        <p:spPr/>
        <p:txBody>
          <a:bodyPr/>
          <a:lstStyle/>
          <a:p>
            <a:fld id="{43DE3B58-67CE-4416-8D51-CF585A404596}" type="slidenum">
              <a:rPr lang="en-IN" smtClean="0"/>
              <a:t>‹#›</a:t>
            </a:fld>
            <a:endParaRPr lang="en-IN"/>
          </a:p>
        </p:txBody>
      </p:sp>
    </p:spTree>
    <p:extLst>
      <p:ext uri="{BB962C8B-B14F-4D97-AF65-F5344CB8AC3E}">
        <p14:creationId xmlns:p14="http://schemas.microsoft.com/office/powerpoint/2010/main" val="825359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72A83-6545-0E63-D1F4-3D029E8D7C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0774797-7724-E75B-A31E-DF8FACCBF1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9E62498-FD6A-EFEB-D5B8-1B028A2DE2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00CD74-99A2-2A30-729C-58EC851F8811}"/>
              </a:ext>
            </a:extLst>
          </p:cNvPr>
          <p:cNvSpPr>
            <a:spLocks noGrp="1"/>
          </p:cNvSpPr>
          <p:nvPr>
            <p:ph type="dt" sz="half" idx="10"/>
          </p:nvPr>
        </p:nvSpPr>
        <p:spPr/>
        <p:txBody>
          <a:bodyPr/>
          <a:lstStyle/>
          <a:p>
            <a:fld id="{B98E9859-4FF6-4E87-B3A4-1B725773453B}" type="datetimeFigureOut">
              <a:rPr lang="en-IN" smtClean="0"/>
              <a:t>11-03-2023</a:t>
            </a:fld>
            <a:endParaRPr lang="en-IN"/>
          </a:p>
        </p:txBody>
      </p:sp>
      <p:sp>
        <p:nvSpPr>
          <p:cNvPr id="6" name="Footer Placeholder 5">
            <a:extLst>
              <a:ext uri="{FF2B5EF4-FFF2-40B4-BE49-F238E27FC236}">
                <a16:creationId xmlns:a16="http://schemas.microsoft.com/office/drawing/2014/main" id="{1D71DA4A-693A-E130-0A71-DE2B0785196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8F5908A-DFF0-0897-D02D-A07E5E254B95}"/>
              </a:ext>
            </a:extLst>
          </p:cNvPr>
          <p:cNvSpPr>
            <a:spLocks noGrp="1"/>
          </p:cNvSpPr>
          <p:nvPr>
            <p:ph type="sldNum" sz="quarter" idx="12"/>
          </p:nvPr>
        </p:nvSpPr>
        <p:spPr/>
        <p:txBody>
          <a:bodyPr/>
          <a:lstStyle/>
          <a:p>
            <a:fld id="{43DE3B58-67CE-4416-8D51-CF585A404596}" type="slidenum">
              <a:rPr lang="en-IN" smtClean="0"/>
              <a:t>‹#›</a:t>
            </a:fld>
            <a:endParaRPr lang="en-IN"/>
          </a:p>
        </p:txBody>
      </p:sp>
    </p:spTree>
    <p:extLst>
      <p:ext uri="{BB962C8B-B14F-4D97-AF65-F5344CB8AC3E}">
        <p14:creationId xmlns:p14="http://schemas.microsoft.com/office/powerpoint/2010/main" val="2114562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B40EC3-E9CA-502C-A7E6-2BF03FA8C8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C3708F5-8F76-1162-3971-E64B7331CB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D0D1E8D-2829-F238-6542-6234F12FF1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8E9859-4FF6-4E87-B3A4-1B725773453B}" type="datetimeFigureOut">
              <a:rPr lang="en-IN" smtClean="0"/>
              <a:t>11-03-2023</a:t>
            </a:fld>
            <a:endParaRPr lang="en-IN"/>
          </a:p>
        </p:txBody>
      </p:sp>
      <p:sp>
        <p:nvSpPr>
          <p:cNvPr id="5" name="Footer Placeholder 4">
            <a:extLst>
              <a:ext uri="{FF2B5EF4-FFF2-40B4-BE49-F238E27FC236}">
                <a16:creationId xmlns:a16="http://schemas.microsoft.com/office/drawing/2014/main" id="{1CFFDDB7-AB01-2C55-6246-3338941321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EF27EBE-F9FD-7763-A253-33B569280C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DE3B58-67CE-4416-8D51-CF585A404596}" type="slidenum">
              <a:rPr lang="en-IN" smtClean="0"/>
              <a:t>‹#›</a:t>
            </a:fld>
            <a:endParaRPr lang="en-IN"/>
          </a:p>
        </p:txBody>
      </p:sp>
    </p:spTree>
    <p:extLst>
      <p:ext uri="{BB962C8B-B14F-4D97-AF65-F5344CB8AC3E}">
        <p14:creationId xmlns:p14="http://schemas.microsoft.com/office/powerpoint/2010/main" val="28557718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hyperlink" Target="https://www.javatpoint.com/java-mail-api-tutorial" TargetMode="External"/><Relationship Id="rId2" Type="http://schemas.openxmlformats.org/officeDocument/2006/relationships/hyperlink" Target="https://bootstrapmade.com/mentor-free-education-bootstrap-theme/" TargetMode="External"/><Relationship Id="rId1" Type="http://schemas.openxmlformats.org/officeDocument/2006/relationships/slideLayout" Target="../slideLayouts/slideLayout3.xml"/><Relationship Id="rId6" Type="http://schemas.openxmlformats.org/officeDocument/2006/relationships/hyperlink" Target="https://javaee.github.io/javaee-spec/javadocs/" TargetMode="External"/><Relationship Id="rId5" Type="http://schemas.openxmlformats.org/officeDocument/2006/relationships/hyperlink" Target="https://reactjs.org/docs/getting-started.html" TargetMode="External"/><Relationship Id="rId4" Type="http://schemas.openxmlformats.org/officeDocument/2006/relationships/hyperlink" Target="https://www.w3schools.com/"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046DD-B770-8741-5715-55C5A35BCF69}"/>
              </a:ext>
            </a:extLst>
          </p:cNvPr>
          <p:cNvSpPr>
            <a:spLocks noGrp="1"/>
          </p:cNvSpPr>
          <p:nvPr>
            <p:ph type="ctrTitle"/>
          </p:nvPr>
        </p:nvSpPr>
        <p:spPr>
          <a:xfrm>
            <a:off x="1143000" y="1514024"/>
            <a:ext cx="9144000" cy="2387600"/>
          </a:xfrm>
        </p:spPr>
        <p:txBody>
          <a:bodyPr/>
          <a:lstStyle/>
          <a:p>
            <a:r>
              <a:rPr lang="en-US" b="1" dirty="0"/>
              <a:t>THE BOOKTOWN</a:t>
            </a:r>
            <a:endParaRPr lang="en-IN" b="1" dirty="0"/>
          </a:p>
        </p:txBody>
      </p:sp>
      <p:sp>
        <p:nvSpPr>
          <p:cNvPr id="3" name="Subtitle 2">
            <a:extLst>
              <a:ext uri="{FF2B5EF4-FFF2-40B4-BE49-F238E27FC236}">
                <a16:creationId xmlns:a16="http://schemas.microsoft.com/office/drawing/2014/main" id="{30A17246-14EB-C9E6-86D7-DB705E5D2AFC}"/>
              </a:ext>
            </a:extLst>
          </p:cNvPr>
          <p:cNvSpPr>
            <a:spLocks noGrp="1"/>
          </p:cNvSpPr>
          <p:nvPr>
            <p:ph type="subTitle" idx="1"/>
          </p:nvPr>
        </p:nvSpPr>
        <p:spPr>
          <a:xfrm>
            <a:off x="7968344" y="4576538"/>
            <a:ext cx="3586842" cy="1356175"/>
          </a:xfrm>
        </p:spPr>
        <p:txBody>
          <a:bodyPr>
            <a:normAutofit/>
          </a:bodyPr>
          <a:lstStyle/>
          <a:p>
            <a:r>
              <a:rPr lang="en-US" dirty="0"/>
              <a:t>Presented by</a:t>
            </a:r>
          </a:p>
          <a:p>
            <a:r>
              <a:rPr lang="en-US" dirty="0"/>
              <a:t>AKSHAY SHINDE(229087)</a:t>
            </a:r>
          </a:p>
          <a:p>
            <a:r>
              <a:rPr lang="en-US" dirty="0"/>
              <a:t>KSHITIJ CHANDAN(229041)</a:t>
            </a:r>
            <a:endParaRPr lang="en-IN" dirty="0"/>
          </a:p>
        </p:txBody>
      </p:sp>
      <p:pic>
        <p:nvPicPr>
          <p:cNvPr id="4" name="Picture 3">
            <a:extLst>
              <a:ext uri="{FF2B5EF4-FFF2-40B4-BE49-F238E27FC236}">
                <a16:creationId xmlns:a16="http://schemas.microsoft.com/office/drawing/2014/main" id="{707D3C28-273A-6D76-BADF-1279398C1A91}"/>
              </a:ext>
            </a:extLst>
          </p:cNvPr>
          <p:cNvPicPr>
            <a:picLocks noChangeAspect="1" noChangeArrowheads="1"/>
          </p:cNvPicPr>
          <p:nvPr/>
        </p:nvPicPr>
        <p:blipFill>
          <a:blip r:embed="rId2"/>
          <a:srcRect/>
          <a:stretch>
            <a:fillRect/>
          </a:stretch>
        </p:blipFill>
        <p:spPr bwMode="auto">
          <a:xfrm>
            <a:off x="748936" y="600891"/>
            <a:ext cx="1713927" cy="1502230"/>
          </a:xfrm>
          <a:prstGeom prst="rect">
            <a:avLst/>
          </a:prstGeom>
          <a:noFill/>
          <a:ln w="9525">
            <a:noFill/>
            <a:miter lim="800000"/>
            <a:headEnd/>
            <a:tailEnd/>
          </a:ln>
          <a:effectLst/>
        </p:spPr>
      </p:pic>
      <p:pic>
        <p:nvPicPr>
          <p:cNvPr id="5" name="Picture 2">
            <a:extLst>
              <a:ext uri="{FF2B5EF4-FFF2-40B4-BE49-F238E27FC236}">
                <a16:creationId xmlns:a16="http://schemas.microsoft.com/office/drawing/2014/main" id="{43A2767A-2BCD-1146-E717-51B800202765}"/>
              </a:ext>
            </a:extLst>
          </p:cNvPr>
          <p:cNvPicPr>
            <a:picLocks noChangeAspect="1" noChangeArrowheads="1"/>
          </p:cNvPicPr>
          <p:nvPr/>
        </p:nvPicPr>
        <p:blipFill>
          <a:blip r:embed="rId3"/>
          <a:srcRect/>
          <a:stretch>
            <a:fillRect/>
          </a:stretch>
        </p:blipFill>
        <p:spPr bwMode="auto">
          <a:xfrm>
            <a:off x="8819605" y="730701"/>
            <a:ext cx="3090175" cy="1242609"/>
          </a:xfrm>
          <a:prstGeom prst="rect">
            <a:avLst/>
          </a:prstGeom>
          <a:noFill/>
          <a:ln w="9525">
            <a:noFill/>
            <a:miter lim="800000"/>
            <a:headEnd/>
            <a:tailEnd/>
          </a:ln>
          <a:effectLst/>
        </p:spPr>
      </p:pic>
    </p:spTree>
    <p:extLst>
      <p:ext uri="{BB962C8B-B14F-4D97-AF65-F5344CB8AC3E}">
        <p14:creationId xmlns:p14="http://schemas.microsoft.com/office/powerpoint/2010/main" val="711760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77491D9-C147-9363-4641-D3D5920047CF}"/>
              </a:ext>
            </a:extLst>
          </p:cNvPr>
          <p:cNvSpPr txBox="1"/>
          <p:nvPr/>
        </p:nvSpPr>
        <p:spPr>
          <a:xfrm>
            <a:off x="3113314" y="3059668"/>
            <a:ext cx="7739744" cy="769441"/>
          </a:xfrm>
          <a:prstGeom prst="rect">
            <a:avLst/>
          </a:prstGeom>
          <a:noFill/>
        </p:spPr>
        <p:txBody>
          <a:bodyPr wrap="square">
            <a:spAutoFit/>
          </a:bodyPr>
          <a:lstStyle/>
          <a:p>
            <a:r>
              <a:rPr lang="en-US" sz="4400" dirty="0"/>
              <a:t>Entity Relationship Diagram</a:t>
            </a:r>
            <a:endParaRPr lang="en-IN" sz="4400" dirty="0"/>
          </a:p>
        </p:txBody>
      </p:sp>
    </p:spTree>
    <p:extLst>
      <p:ext uri="{BB962C8B-B14F-4D97-AF65-F5344CB8AC3E}">
        <p14:creationId xmlns:p14="http://schemas.microsoft.com/office/powerpoint/2010/main" val="90471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2BDA49F-CFFD-3462-7B58-D06A7DA374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7944" y="598714"/>
            <a:ext cx="9654268" cy="6085115"/>
          </a:xfrm>
          <a:prstGeom prst="rect">
            <a:avLst/>
          </a:prstGeom>
        </p:spPr>
      </p:pic>
    </p:spTree>
    <p:extLst>
      <p:ext uri="{BB962C8B-B14F-4D97-AF65-F5344CB8AC3E}">
        <p14:creationId xmlns:p14="http://schemas.microsoft.com/office/powerpoint/2010/main" val="10335145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22CF64-EB68-2D36-807A-03DC26DA38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0605" y="800099"/>
            <a:ext cx="10179345" cy="5547537"/>
          </a:xfrm>
          <a:prstGeom prst="rect">
            <a:avLst/>
          </a:prstGeom>
        </p:spPr>
      </p:pic>
    </p:spTree>
    <p:extLst>
      <p:ext uri="{BB962C8B-B14F-4D97-AF65-F5344CB8AC3E}">
        <p14:creationId xmlns:p14="http://schemas.microsoft.com/office/powerpoint/2010/main" val="26823497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122A10-AAF5-D736-2326-2DF4F1AE54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4521" y="919162"/>
            <a:ext cx="10175358" cy="5524168"/>
          </a:xfrm>
          <a:prstGeom prst="rect">
            <a:avLst/>
          </a:prstGeom>
        </p:spPr>
      </p:pic>
    </p:spTree>
    <p:extLst>
      <p:ext uri="{BB962C8B-B14F-4D97-AF65-F5344CB8AC3E}">
        <p14:creationId xmlns:p14="http://schemas.microsoft.com/office/powerpoint/2010/main" val="1142691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581FEA-7EA9-54FC-83F6-D1AFF4F502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0605" y="765544"/>
            <a:ext cx="10462437" cy="5858539"/>
          </a:xfrm>
          <a:prstGeom prst="rect">
            <a:avLst/>
          </a:prstGeom>
        </p:spPr>
      </p:pic>
    </p:spTree>
    <p:extLst>
      <p:ext uri="{BB962C8B-B14F-4D97-AF65-F5344CB8AC3E}">
        <p14:creationId xmlns:p14="http://schemas.microsoft.com/office/powerpoint/2010/main" val="1617089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77491D9-C147-9363-4641-D3D5920047CF}"/>
              </a:ext>
            </a:extLst>
          </p:cNvPr>
          <p:cNvSpPr txBox="1"/>
          <p:nvPr/>
        </p:nvSpPr>
        <p:spPr>
          <a:xfrm>
            <a:off x="4038600" y="3115036"/>
            <a:ext cx="7739744" cy="769441"/>
          </a:xfrm>
          <a:prstGeom prst="rect">
            <a:avLst/>
          </a:prstGeom>
          <a:noFill/>
        </p:spPr>
        <p:txBody>
          <a:bodyPr wrap="square">
            <a:spAutoFit/>
          </a:bodyPr>
          <a:lstStyle/>
          <a:p>
            <a:r>
              <a:rPr lang="en-US" sz="4400" dirty="0"/>
              <a:t>Activity Diagrams</a:t>
            </a:r>
            <a:endParaRPr lang="en-IN" sz="4400" dirty="0"/>
          </a:p>
        </p:txBody>
      </p:sp>
    </p:spTree>
    <p:extLst>
      <p:ext uri="{BB962C8B-B14F-4D97-AF65-F5344CB8AC3E}">
        <p14:creationId xmlns:p14="http://schemas.microsoft.com/office/powerpoint/2010/main" val="41411375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111A0D3-AE41-8DD3-4757-2134DEAA76B4}"/>
              </a:ext>
            </a:extLst>
          </p:cNvPr>
          <p:cNvSpPr txBox="1"/>
          <p:nvPr/>
        </p:nvSpPr>
        <p:spPr>
          <a:xfrm>
            <a:off x="4626428" y="6384471"/>
            <a:ext cx="4642757" cy="369332"/>
          </a:xfrm>
          <a:prstGeom prst="rect">
            <a:avLst/>
          </a:prstGeom>
          <a:noFill/>
        </p:spPr>
        <p:txBody>
          <a:bodyPr wrap="square" rtlCol="0">
            <a:spAutoFit/>
          </a:bodyPr>
          <a:lstStyle/>
          <a:p>
            <a:r>
              <a:rPr lang="en-US" dirty="0"/>
              <a:t>Activity Diagram of Admin</a:t>
            </a:r>
            <a:endParaRPr lang="en-IN" dirty="0"/>
          </a:p>
        </p:txBody>
      </p:sp>
      <p:pic>
        <p:nvPicPr>
          <p:cNvPr id="7" name="Picture 6">
            <a:extLst>
              <a:ext uri="{FF2B5EF4-FFF2-40B4-BE49-F238E27FC236}">
                <a16:creationId xmlns:a16="http://schemas.microsoft.com/office/drawing/2014/main" id="{74B0691E-343A-3245-F25B-A31284815D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5043" y="0"/>
            <a:ext cx="6261914" cy="5769429"/>
          </a:xfrm>
          <a:prstGeom prst="rect">
            <a:avLst/>
          </a:prstGeom>
        </p:spPr>
      </p:pic>
    </p:spTree>
    <p:extLst>
      <p:ext uri="{BB962C8B-B14F-4D97-AF65-F5344CB8AC3E}">
        <p14:creationId xmlns:p14="http://schemas.microsoft.com/office/powerpoint/2010/main" val="37016840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4DDE51D-E32A-0659-6E3C-4187AAF46D77}"/>
              </a:ext>
            </a:extLst>
          </p:cNvPr>
          <p:cNvSpPr txBox="1"/>
          <p:nvPr/>
        </p:nvSpPr>
        <p:spPr>
          <a:xfrm>
            <a:off x="4303366" y="6265121"/>
            <a:ext cx="5154386" cy="369332"/>
          </a:xfrm>
          <a:prstGeom prst="rect">
            <a:avLst/>
          </a:prstGeom>
          <a:noFill/>
        </p:spPr>
        <p:txBody>
          <a:bodyPr wrap="square" rtlCol="0">
            <a:spAutoFit/>
          </a:bodyPr>
          <a:lstStyle/>
          <a:p>
            <a:r>
              <a:rPr lang="en-US" dirty="0"/>
              <a:t>Activity Diagram of Vendor</a:t>
            </a:r>
            <a:endParaRPr lang="en-IN" dirty="0"/>
          </a:p>
        </p:txBody>
      </p:sp>
      <p:pic>
        <p:nvPicPr>
          <p:cNvPr id="8" name="Picture 7">
            <a:extLst>
              <a:ext uri="{FF2B5EF4-FFF2-40B4-BE49-F238E27FC236}">
                <a16:creationId xmlns:a16="http://schemas.microsoft.com/office/drawing/2014/main" id="{3564ED4C-EEFD-9958-6825-80F5129E8A0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53290" y="489857"/>
            <a:ext cx="5796054" cy="5693229"/>
          </a:xfrm>
          <a:prstGeom prst="rect">
            <a:avLst/>
          </a:prstGeom>
          <a:noFill/>
          <a:ln>
            <a:noFill/>
          </a:ln>
        </p:spPr>
      </p:pic>
    </p:spTree>
    <p:extLst>
      <p:ext uri="{BB962C8B-B14F-4D97-AF65-F5344CB8AC3E}">
        <p14:creationId xmlns:p14="http://schemas.microsoft.com/office/powerpoint/2010/main" val="28930930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739C474-C34F-3E9F-5670-522180ABAACD}"/>
              </a:ext>
            </a:extLst>
          </p:cNvPr>
          <p:cNvSpPr txBox="1"/>
          <p:nvPr/>
        </p:nvSpPr>
        <p:spPr>
          <a:xfrm>
            <a:off x="4811486" y="6063344"/>
            <a:ext cx="6585857" cy="369332"/>
          </a:xfrm>
          <a:prstGeom prst="rect">
            <a:avLst/>
          </a:prstGeom>
          <a:noFill/>
        </p:spPr>
        <p:txBody>
          <a:bodyPr wrap="square" rtlCol="0">
            <a:spAutoFit/>
          </a:bodyPr>
          <a:lstStyle/>
          <a:p>
            <a:r>
              <a:rPr lang="en-US" dirty="0"/>
              <a:t>Activity Diagram Of User</a:t>
            </a:r>
            <a:endParaRPr lang="en-IN" dirty="0"/>
          </a:p>
        </p:txBody>
      </p:sp>
      <p:pic>
        <p:nvPicPr>
          <p:cNvPr id="6" name="Picture 5">
            <a:extLst>
              <a:ext uri="{FF2B5EF4-FFF2-40B4-BE49-F238E27FC236}">
                <a16:creationId xmlns:a16="http://schemas.microsoft.com/office/drawing/2014/main" id="{84BA00BD-9A8E-0C52-2063-D80B9C819D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43301" y="425324"/>
            <a:ext cx="5634459" cy="5202590"/>
          </a:xfrm>
          <a:prstGeom prst="rect">
            <a:avLst/>
          </a:prstGeom>
        </p:spPr>
      </p:pic>
    </p:spTree>
    <p:extLst>
      <p:ext uri="{BB962C8B-B14F-4D97-AF65-F5344CB8AC3E}">
        <p14:creationId xmlns:p14="http://schemas.microsoft.com/office/powerpoint/2010/main" val="28399101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D4A4C-7413-DC24-99DB-EA0634262E21}"/>
              </a:ext>
            </a:extLst>
          </p:cNvPr>
          <p:cNvSpPr>
            <a:spLocks noGrp="1"/>
          </p:cNvSpPr>
          <p:nvPr>
            <p:ph type="title"/>
          </p:nvPr>
        </p:nvSpPr>
        <p:spPr>
          <a:xfrm>
            <a:off x="3795712" y="2265362"/>
            <a:ext cx="10515600" cy="1325563"/>
          </a:xfrm>
        </p:spPr>
        <p:txBody>
          <a:bodyPr/>
          <a:lstStyle/>
          <a:p>
            <a:r>
              <a:rPr lang="en-US" dirty="0"/>
              <a:t>Screenshots</a:t>
            </a:r>
            <a:endParaRPr lang="en-IN" dirty="0"/>
          </a:p>
        </p:txBody>
      </p:sp>
    </p:spTree>
    <p:extLst>
      <p:ext uri="{BB962C8B-B14F-4D97-AF65-F5344CB8AC3E}">
        <p14:creationId xmlns:p14="http://schemas.microsoft.com/office/powerpoint/2010/main" val="2810641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3906B-4627-7D66-AE92-6F82882E7090}"/>
              </a:ext>
            </a:extLst>
          </p:cNvPr>
          <p:cNvSpPr>
            <a:spLocks noGrp="1"/>
          </p:cNvSpPr>
          <p:nvPr>
            <p:ph type="title"/>
          </p:nvPr>
        </p:nvSpPr>
        <p:spPr/>
        <p:txBody>
          <a:bodyPr>
            <a:normAutofit/>
          </a:bodyPr>
          <a:lstStyle/>
          <a:p>
            <a:r>
              <a:rPr lang="en-US" sz="3600" b="1" dirty="0"/>
              <a:t>Point to be </a:t>
            </a:r>
            <a:r>
              <a:rPr lang="en-US" sz="3600" b="1" dirty="0" err="1"/>
              <a:t>Disscuss</a:t>
            </a:r>
            <a:r>
              <a:rPr lang="en-US" sz="3600" b="1" dirty="0"/>
              <a:t> through out the Presentation</a:t>
            </a:r>
            <a:endParaRPr lang="en-IN" sz="3600" dirty="0"/>
          </a:p>
        </p:txBody>
      </p:sp>
      <p:sp>
        <p:nvSpPr>
          <p:cNvPr id="3" name="Content Placeholder 2">
            <a:extLst>
              <a:ext uri="{FF2B5EF4-FFF2-40B4-BE49-F238E27FC236}">
                <a16:creationId xmlns:a16="http://schemas.microsoft.com/office/drawing/2014/main" id="{81BC04F9-2FF7-9BAA-A694-4CEDE1ACB985}"/>
              </a:ext>
            </a:extLst>
          </p:cNvPr>
          <p:cNvSpPr>
            <a:spLocks noGrp="1"/>
          </p:cNvSpPr>
          <p:nvPr>
            <p:ph sz="half" idx="1"/>
          </p:nvPr>
        </p:nvSpPr>
        <p:spPr/>
        <p:txBody>
          <a:bodyPr/>
          <a:lstStyle/>
          <a:p>
            <a:r>
              <a:rPr lang="en-US" dirty="0"/>
              <a:t>Introduction</a:t>
            </a:r>
          </a:p>
          <a:p>
            <a:r>
              <a:rPr lang="en-US" dirty="0"/>
              <a:t>Motivation</a:t>
            </a:r>
          </a:p>
          <a:p>
            <a:r>
              <a:rPr lang="en-US" dirty="0"/>
              <a:t>Objective</a:t>
            </a:r>
          </a:p>
          <a:p>
            <a:r>
              <a:rPr lang="en-US" dirty="0"/>
              <a:t>UML Diagrams</a:t>
            </a:r>
          </a:p>
          <a:p>
            <a:r>
              <a:rPr lang="en-US" dirty="0"/>
              <a:t>Screenshot</a:t>
            </a:r>
          </a:p>
          <a:p>
            <a:r>
              <a:rPr lang="en-US" dirty="0"/>
              <a:t>Specifications</a:t>
            </a:r>
          </a:p>
          <a:p>
            <a:r>
              <a:rPr lang="en-US" dirty="0"/>
              <a:t>Software Requirement</a:t>
            </a:r>
          </a:p>
          <a:p>
            <a:endParaRPr lang="en-IN" dirty="0"/>
          </a:p>
        </p:txBody>
      </p:sp>
      <p:sp>
        <p:nvSpPr>
          <p:cNvPr id="4" name="Content Placeholder 3">
            <a:extLst>
              <a:ext uri="{FF2B5EF4-FFF2-40B4-BE49-F238E27FC236}">
                <a16:creationId xmlns:a16="http://schemas.microsoft.com/office/drawing/2014/main" id="{15517B5D-0B60-610E-4C74-9FA0F8646A60}"/>
              </a:ext>
            </a:extLst>
          </p:cNvPr>
          <p:cNvSpPr>
            <a:spLocks noGrp="1"/>
          </p:cNvSpPr>
          <p:nvPr>
            <p:ph sz="half" idx="2"/>
          </p:nvPr>
        </p:nvSpPr>
        <p:spPr/>
        <p:txBody>
          <a:bodyPr/>
          <a:lstStyle/>
          <a:p>
            <a:r>
              <a:rPr lang="en-US" dirty="0"/>
              <a:t>Hardware Requirement </a:t>
            </a:r>
          </a:p>
          <a:p>
            <a:r>
              <a:rPr lang="en-US" dirty="0"/>
              <a:t>Advantages</a:t>
            </a:r>
          </a:p>
          <a:p>
            <a:r>
              <a:rPr lang="en-US" dirty="0"/>
              <a:t>Disadvantages</a:t>
            </a:r>
          </a:p>
          <a:p>
            <a:r>
              <a:rPr lang="en-US" dirty="0"/>
              <a:t>Conclusion</a:t>
            </a:r>
          </a:p>
          <a:p>
            <a:r>
              <a:rPr lang="en-US" dirty="0"/>
              <a:t>Future Enhancement</a:t>
            </a:r>
          </a:p>
          <a:p>
            <a:r>
              <a:rPr lang="en-US" dirty="0"/>
              <a:t>References</a:t>
            </a:r>
          </a:p>
          <a:p>
            <a:endParaRPr lang="en-IN" dirty="0"/>
          </a:p>
        </p:txBody>
      </p:sp>
    </p:spTree>
    <p:extLst>
      <p:ext uri="{BB962C8B-B14F-4D97-AF65-F5344CB8AC3E}">
        <p14:creationId xmlns:p14="http://schemas.microsoft.com/office/powerpoint/2010/main" val="10931143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793961-7D3A-FF9D-7F54-E340610A1A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6019800" cy="6854653"/>
          </a:xfrm>
          <a:prstGeom prst="rect">
            <a:avLst/>
          </a:prstGeom>
        </p:spPr>
      </p:pic>
      <p:pic>
        <p:nvPicPr>
          <p:cNvPr id="5" name="Picture 4">
            <a:extLst>
              <a:ext uri="{FF2B5EF4-FFF2-40B4-BE49-F238E27FC236}">
                <a16:creationId xmlns:a16="http://schemas.microsoft.com/office/drawing/2014/main" id="{E5670B47-D244-C254-9013-E7CC6D82AD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2072" y="3347"/>
            <a:ext cx="5306786" cy="6854653"/>
          </a:xfrm>
          <a:prstGeom prst="rect">
            <a:avLst/>
          </a:prstGeom>
        </p:spPr>
      </p:pic>
    </p:spTree>
    <p:extLst>
      <p:ext uri="{BB962C8B-B14F-4D97-AF65-F5344CB8AC3E}">
        <p14:creationId xmlns:p14="http://schemas.microsoft.com/office/powerpoint/2010/main" val="17978039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4152793-3375-3E39-DA95-DF4DF7126B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614" y="0"/>
            <a:ext cx="5127171" cy="6854653"/>
          </a:xfrm>
          <a:prstGeom prst="rect">
            <a:avLst/>
          </a:prstGeom>
        </p:spPr>
      </p:pic>
      <p:pic>
        <p:nvPicPr>
          <p:cNvPr id="6" name="Picture 5">
            <a:extLst>
              <a:ext uri="{FF2B5EF4-FFF2-40B4-BE49-F238E27FC236}">
                <a16:creationId xmlns:a16="http://schemas.microsoft.com/office/drawing/2014/main" id="{FDC1AD84-FD59-BE54-F878-79E631EEBF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1700" y="1673"/>
            <a:ext cx="6210300" cy="6854653"/>
          </a:xfrm>
          <a:prstGeom prst="rect">
            <a:avLst/>
          </a:prstGeom>
        </p:spPr>
      </p:pic>
    </p:spTree>
    <p:extLst>
      <p:ext uri="{BB962C8B-B14F-4D97-AF65-F5344CB8AC3E}">
        <p14:creationId xmlns:p14="http://schemas.microsoft.com/office/powerpoint/2010/main" val="15720716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9BAA98-1810-650A-22AD-F65662B583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5796643" cy="6854653"/>
          </a:xfrm>
          <a:prstGeom prst="rect">
            <a:avLst/>
          </a:prstGeom>
        </p:spPr>
      </p:pic>
      <p:pic>
        <p:nvPicPr>
          <p:cNvPr id="5" name="Picture 4">
            <a:extLst>
              <a:ext uri="{FF2B5EF4-FFF2-40B4-BE49-F238E27FC236}">
                <a16:creationId xmlns:a16="http://schemas.microsoft.com/office/drawing/2014/main" id="{89D52CB4-5916-6154-3304-5AC94ED190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9043" y="0"/>
            <a:ext cx="5970814" cy="6858000"/>
          </a:xfrm>
          <a:prstGeom prst="rect">
            <a:avLst/>
          </a:prstGeom>
        </p:spPr>
      </p:pic>
    </p:spTree>
    <p:extLst>
      <p:ext uri="{BB962C8B-B14F-4D97-AF65-F5344CB8AC3E}">
        <p14:creationId xmlns:p14="http://schemas.microsoft.com/office/powerpoint/2010/main" val="10565255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793961-7D3A-FF9D-7F54-E340610A1A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6019800" cy="6854653"/>
          </a:xfrm>
          <a:prstGeom prst="rect">
            <a:avLst/>
          </a:prstGeom>
        </p:spPr>
      </p:pic>
      <p:pic>
        <p:nvPicPr>
          <p:cNvPr id="5" name="Picture 4">
            <a:extLst>
              <a:ext uri="{FF2B5EF4-FFF2-40B4-BE49-F238E27FC236}">
                <a16:creationId xmlns:a16="http://schemas.microsoft.com/office/drawing/2014/main" id="{E5670B47-D244-C254-9013-E7CC6D82AD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2072" y="3347"/>
            <a:ext cx="5306786" cy="6854653"/>
          </a:xfrm>
          <a:prstGeom prst="rect">
            <a:avLst/>
          </a:prstGeom>
        </p:spPr>
      </p:pic>
    </p:spTree>
    <p:extLst>
      <p:ext uri="{BB962C8B-B14F-4D97-AF65-F5344CB8AC3E}">
        <p14:creationId xmlns:p14="http://schemas.microsoft.com/office/powerpoint/2010/main" val="21298525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F01766-C9B7-29E9-9C55-DFAE07B1DF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614" y="0"/>
            <a:ext cx="5127171" cy="6854653"/>
          </a:xfrm>
          <a:prstGeom prst="rect">
            <a:avLst/>
          </a:prstGeom>
        </p:spPr>
      </p:pic>
      <p:pic>
        <p:nvPicPr>
          <p:cNvPr id="4" name="Picture 3">
            <a:extLst>
              <a:ext uri="{FF2B5EF4-FFF2-40B4-BE49-F238E27FC236}">
                <a16:creationId xmlns:a16="http://schemas.microsoft.com/office/drawing/2014/main" id="{3B06D0F9-874D-B398-D4AE-0ED5D3CF49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7028" y="1673"/>
            <a:ext cx="6574971" cy="6854653"/>
          </a:xfrm>
          <a:prstGeom prst="rect">
            <a:avLst/>
          </a:prstGeom>
        </p:spPr>
      </p:pic>
    </p:spTree>
    <p:extLst>
      <p:ext uri="{BB962C8B-B14F-4D97-AF65-F5344CB8AC3E}">
        <p14:creationId xmlns:p14="http://schemas.microsoft.com/office/powerpoint/2010/main" val="18786384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26F3FD-E7CA-AE63-E570-FF7BCDF4EC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415" y="223837"/>
            <a:ext cx="5538156" cy="6410325"/>
          </a:xfrm>
          <a:prstGeom prst="rect">
            <a:avLst/>
          </a:prstGeom>
        </p:spPr>
      </p:pic>
      <p:pic>
        <p:nvPicPr>
          <p:cNvPr id="6" name="Picture 5">
            <a:extLst>
              <a:ext uri="{FF2B5EF4-FFF2-40B4-BE49-F238E27FC236}">
                <a16:creationId xmlns:a16="http://schemas.microsoft.com/office/drawing/2014/main" id="{C9005E77-278A-E34B-62DF-628005A9C1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5782" y="31865"/>
            <a:ext cx="6229004" cy="6501939"/>
          </a:xfrm>
          <a:prstGeom prst="rect">
            <a:avLst/>
          </a:prstGeom>
        </p:spPr>
      </p:pic>
    </p:spTree>
    <p:extLst>
      <p:ext uri="{BB962C8B-B14F-4D97-AF65-F5344CB8AC3E}">
        <p14:creationId xmlns:p14="http://schemas.microsoft.com/office/powerpoint/2010/main" val="9482734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2663269-0EB3-20B5-C6CD-567DCC046F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730" y="223838"/>
            <a:ext cx="5208815" cy="6410324"/>
          </a:xfrm>
          <a:prstGeom prst="rect">
            <a:avLst/>
          </a:prstGeom>
        </p:spPr>
      </p:pic>
      <p:pic>
        <p:nvPicPr>
          <p:cNvPr id="6" name="Picture 5">
            <a:extLst>
              <a:ext uri="{FF2B5EF4-FFF2-40B4-BE49-F238E27FC236}">
                <a16:creationId xmlns:a16="http://schemas.microsoft.com/office/drawing/2014/main" id="{A2C17DAA-0AC6-C2D5-C0AB-642393EAD5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4326" y="1673"/>
            <a:ext cx="6317673" cy="6854653"/>
          </a:xfrm>
          <a:prstGeom prst="rect">
            <a:avLst/>
          </a:prstGeom>
        </p:spPr>
      </p:pic>
    </p:spTree>
    <p:extLst>
      <p:ext uri="{BB962C8B-B14F-4D97-AF65-F5344CB8AC3E}">
        <p14:creationId xmlns:p14="http://schemas.microsoft.com/office/powerpoint/2010/main" val="12942397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379BAA-AF88-ACB2-7873-2986548111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1909367" cy="6854653"/>
          </a:xfrm>
          <a:prstGeom prst="rect">
            <a:avLst/>
          </a:prstGeom>
        </p:spPr>
      </p:pic>
    </p:spTree>
    <p:extLst>
      <p:ext uri="{BB962C8B-B14F-4D97-AF65-F5344CB8AC3E}">
        <p14:creationId xmlns:p14="http://schemas.microsoft.com/office/powerpoint/2010/main" val="120805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793961-7D3A-FF9D-7F54-E340610A1A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6019800" cy="6854653"/>
          </a:xfrm>
          <a:prstGeom prst="rect">
            <a:avLst/>
          </a:prstGeom>
        </p:spPr>
      </p:pic>
      <p:pic>
        <p:nvPicPr>
          <p:cNvPr id="5" name="Picture 4">
            <a:extLst>
              <a:ext uri="{FF2B5EF4-FFF2-40B4-BE49-F238E27FC236}">
                <a16:creationId xmlns:a16="http://schemas.microsoft.com/office/drawing/2014/main" id="{E5670B47-D244-C254-9013-E7CC6D82AD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2072" y="3347"/>
            <a:ext cx="5306786" cy="6854653"/>
          </a:xfrm>
          <a:prstGeom prst="rect">
            <a:avLst/>
          </a:prstGeom>
        </p:spPr>
      </p:pic>
    </p:spTree>
    <p:extLst>
      <p:ext uri="{BB962C8B-B14F-4D97-AF65-F5344CB8AC3E}">
        <p14:creationId xmlns:p14="http://schemas.microsoft.com/office/powerpoint/2010/main" val="19086361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F01766-C9B7-29E9-9C55-DFAE07B1DF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614" y="0"/>
            <a:ext cx="5127171" cy="6854653"/>
          </a:xfrm>
          <a:prstGeom prst="rect">
            <a:avLst/>
          </a:prstGeom>
        </p:spPr>
      </p:pic>
      <p:pic>
        <p:nvPicPr>
          <p:cNvPr id="6" name="Picture 5">
            <a:extLst>
              <a:ext uri="{FF2B5EF4-FFF2-40B4-BE49-F238E27FC236}">
                <a16:creationId xmlns:a16="http://schemas.microsoft.com/office/drawing/2014/main" id="{CEE567FC-F6AD-F675-DE43-A26248EA21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75513" y="48986"/>
            <a:ext cx="6870247" cy="6683828"/>
          </a:xfrm>
          <a:prstGeom prst="rect">
            <a:avLst/>
          </a:prstGeom>
        </p:spPr>
      </p:pic>
    </p:spTree>
    <p:extLst>
      <p:ext uri="{BB962C8B-B14F-4D97-AF65-F5344CB8AC3E}">
        <p14:creationId xmlns:p14="http://schemas.microsoft.com/office/powerpoint/2010/main" val="2766752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3E416-2329-4CAE-7B00-8C41B6FF1E49}"/>
              </a:ext>
            </a:extLst>
          </p:cNvPr>
          <p:cNvSpPr>
            <a:spLocks noGrp="1"/>
          </p:cNvSpPr>
          <p:nvPr>
            <p:ph type="title"/>
          </p:nvPr>
        </p:nvSpPr>
        <p:spPr>
          <a:xfrm>
            <a:off x="642257" y="681037"/>
            <a:ext cx="10515600" cy="1969861"/>
          </a:xfrm>
        </p:spPr>
        <p:txBody>
          <a:bodyPr>
            <a:normAutofit/>
          </a:bodyPr>
          <a:lstStyle/>
          <a:p>
            <a:pPr algn="ctr"/>
            <a:r>
              <a:rPr lang="en-US" sz="4800" b="1" dirty="0"/>
              <a:t>Introduction</a:t>
            </a:r>
            <a:endParaRPr lang="en-IN" sz="4800" b="1" dirty="0"/>
          </a:p>
        </p:txBody>
      </p:sp>
      <p:sp>
        <p:nvSpPr>
          <p:cNvPr id="3" name="Content Placeholder 2">
            <a:extLst>
              <a:ext uri="{FF2B5EF4-FFF2-40B4-BE49-F238E27FC236}">
                <a16:creationId xmlns:a16="http://schemas.microsoft.com/office/drawing/2014/main" id="{D0FBAA4E-2CC2-B5AA-F8E2-F2728D2DEAC2}"/>
              </a:ext>
            </a:extLst>
          </p:cNvPr>
          <p:cNvSpPr>
            <a:spLocks noGrp="1"/>
          </p:cNvSpPr>
          <p:nvPr>
            <p:ph idx="1"/>
          </p:nvPr>
        </p:nvSpPr>
        <p:spPr>
          <a:xfrm>
            <a:off x="838200" y="2623457"/>
            <a:ext cx="10793186" cy="3553506"/>
          </a:xfrm>
        </p:spPr>
        <p:txBody>
          <a:bodyPr>
            <a:normAutofit/>
          </a:bodyPr>
          <a:lstStyle/>
          <a:p>
            <a:r>
              <a:rPr lang="en-US" sz="3200" dirty="0">
                <a:effectLst/>
                <a:ea typeface="Times New Roman" panose="02020603050405020304" pitchFamily="18" charset="0"/>
              </a:rPr>
              <a:t>This project is a web-based books shopping system for multiple vendors to sell their books and customer to buy the books. The project objective is to deliver the online books shopping application into web platform.</a:t>
            </a:r>
            <a:endParaRPr lang="en-IN" sz="3200" dirty="0">
              <a:effectLst/>
              <a:ea typeface="Times New Roman" panose="02020603050405020304" pitchFamily="18" charset="0"/>
            </a:endParaRPr>
          </a:p>
          <a:p>
            <a:r>
              <a:rPr lang="en-US" sz="3200" dirty="0">
                <a:effectLst/>
                <a:ea typeface="Times New Roman" panose="02020603050405020304" pitchFamily="18" charset="0"/>
              </a:rPr>
              <a:t> As a customer point of view without going to a shop physically but using the web application he/she can order the book at your doorsteps</a:t>
            </a:r>
            <a:endParaRPr lang="en-IN" sz="3200" dirty="0"/>
          </a:p>
        </p:txBody>
      </p:sp>
    </p:spTree>
    <p:extLst>
      <p:ext uri="{BB962C8B-B14F-4D97-AF65-F5344CB8AC3E}">
        <p14:creationId xmlns:p14="http://schemas.microsoft.com/office/powerpoint/2010/main" val="31764367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892DAD-0871-E6D1-1EB2-40CCDA236D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68785" y="0"/>
            <a:ext cx="6123215" cy="6693354"/>
          </a:xfrm>
          <a:prstGeom prst="rect">
            <a:avLst/>
          </a:prstGeom>
        </p:spPr>
      </p:pic>
      <p:pic>
        <p:nvPicPr>
          <p:cNvPr id="6" name="Picture 5">
            <a:extLst>
              <a:ext uri="{FF2B5EF4-FFF2-40B4-BE49-F238E27FC236}">
                <a16:creationId xmlns:a16="http://schemas.microsoft.com/office/drawing/2014/main" id="{7B4F3529-CBF2-0ABE-A6D1-A8D05A6614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241" y="0"/>
            <a:ext cx="5758544" cy="6623958"/>
          </a:xfrm>
          <a:prstGeom prst="rect">
            <a:avLst/>
          </a:prstGeom>
        </p:spPr>
      </p:pic>
    </p:spTree>
    <p:extLst>
      <p:ext uri="{BB962C8B-B14F-4D97-AF65-F5344CB8AC3E}">
        <p14:creationId xmlns:p14="http://schemas.microsoft.com/office/powerpoint/2010/main" val="35051943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A912086-EB55-0D39-B929-92C64A4863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4986" y="0"/>
            <a:ext cx="5666015" cy="6854653"/>
          </a:xfrm>
          <a:prstGeom prst="rect">
            <a:avLst/>
          </a:prstGeom>
        </p:spPr>
      </p:pic>
      <p:pic>
        <p:nvPicPr>
          <p:cNvPr id="4" name="Picture 3">
            <a:extLst>
              <a:ext uri="{FF2B5EF4-FFF2-40B4-BE49-F238E27FC236}">
                <a16:creationId xmlns:a16="http://schemas.microsoft.com/office/drawing/2014/main" id="{0D8BC121-DC2F-EBB4-8E67-839EC88B2D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357" y="55790"/>
            <a:ext cx="5279571" cy="6534150"/>
          </a:xfrm>
          <a:prstGeom prst="rect">
            <a:avLst/>
          </a:prstGeom>
        </p:spPr>
      </p:pic>
    </p:spTree>
    <p:extLst>
      <p:ext uri="{BB962C8B-B14F-4D97-AF65-F5344CB8AC3E}">
        <p14:creationId xmlns:p14="http://schemas.microsoft.com/office/powerpoint/2010/main" val="11072132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00CDD-A2BD-5868-33E8-E4A0BA9579B1}"/>
              </a:ext>
            </a:extLst>
          </p:cNvPr>
          <p:cNvSpPr>
            <a:spLocks noGrp="1"/>
          </p:cNvSpPr>
          <p:nvPr>
            <p:ph type="ctrTitle"/>
          </p:nvPr>
        </p:nvSpPr>
        <p:spPr>
          <a:xfrm>
            <a:off x="1104899" y="376237"/>
            <a:ext cx="9144000" cy="1435100"/>
          </a:xfrm>
        </p:spPr>
        <p:txBody>
          <a:bodyPr/>
          <a:lstStyle/>
          <a:p>
            <a:r>
              <a:rPr lang="en-US" dirty="0"/>
              <a:t>Specifications</a:t>
            </a:r>
            <a:endParaRPr lang="en-IN" dirty="0"/>
          </a:p>
        </p:txBody>
      </p:sp>
      <p:sp>
        <p:nvSpPr>
          <p:cNvPr id="3" name="Subtitle 2">
            <a:extLst>
              <a:ext uri="{FF2B5EF4-FFF2-40B4-BE49-F238E27FC236}">
                <a16:creationId xmlns:a16="http://schemas.microsoft.com/office/drawing/2014/main" id="{A862EDFC-8B39-4706-5DC3-2F85F1B7DE80}"/>
              </a:ext>
            </a:extLst>
          </p:cNvPr>
          <p:cNvSpPr>
            <a:spLocks noGrp="1"/>
          </p:cNvSpPr>
          <p:nvPr>
            <p:ph type="subTitle" idx="1"/>
          </p:nvPr>
        </p:nvSpPr>
        <p:spPr>
          <a:xfrm>
            <a:off x="1200150" y="2049463"/>
            <a:ext cx="9144000" cy="4432300"/>
          </a:xfrm>
        </p:spPr>
        <p:txBody>
          <a:bodyPr>
            <a:normAutofit fontScale="25000" lnSpcReduction="20000"/>
          </a:bodyPr>
          <a:lstStyle/>
          <a:p>
            <a:pPr algn="just"/>
            <a:r>
              <a:rPr lang="en-US" sz="9600" kern="1200" dirty="0"/>
              <a:t>The application will use JavaScript</a:t>
            </a:r>
            <a:r>
              <a:rPr lang="en-US" sz="9600" dirty="0"/>
              <a:t> </a:t>
            </a:r>
            <a:r>
              <a:rPr lang="en-US" sz="9600" kern="1200" dirty="0"/>
              <a:t>and CSS as main web technologies.</a:t>
            </a:r>
          </a:p>
          <a:p>
            <a:pPr algn="just"/>
            <a:r>
              <a:rPr lang="en-US" sz="9600" kern="1200" dirty="0"/>
              <a:t>HTTP and FTP protocols are used as communication protocols. FTP is used to upload the web application in live domain and the client can access it via HTTP protocol.</a:t>
            </a:r>
          </a:p>
          <a:p>
            <a:pPr algn="just"/>
            <a:r>
              <a:rPr lang="en-US" sz="9600" kern="1200" dirty="0"/>
              <a:t>SMTP protocol is used for Email communication.</a:t>
            </a:r>
          </a:p>
          <a:p>
            <a:pPr algn="just"/>
            <a:r>
              <a:rPr lang="en-US" sz="9600" kern="1200" dirty="0"/>
              <a:t>Several types of validations make this web application a secured one and SQL Injections can also be prevented.</a:t>
            </a:r>
          </a:p>
          <a:p>
            <a:pPr algn="just"/>
            <a:r>
              <a:rPr lang="en-US" sz="9600" kern="1200" dirty="0"/>
              <a:t>Since Student’s Online Portal is a web-based application, internet connection must be established.</a:t>
            </a:r>
          </a:p>
          <a:p>
            <a:pPr algn="just"/>
            <a:r>
              <a:rPr lang="en-US" sz="9600" kern="1200" dirty="0"/>
              <a:t>The Student’s Online Portal will be used on PCs and will function via internet or intranet in any web browser</a:t>
            </a:r>
            <a:endParaRPr lang="en" sz="9600" kern="1200" dirty="0"/>
          </a:p>
          <a:p>
            <a:endParaRPr lang="en-IN" dirty="0"/>
          </a:p>
        </p:txBody>
      </p:sp>
    </p:spTree>
    <p:extLst>
      <p:ext uri="{BB962C8B-B14F-4D97-AF65-F5344CB8AC3E}">
        <p14:creationId xmlns:p14="http://schemas.microsoft.com/office/powerpoint/2010/main" val="8441338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91ADB-C6BB-7E41-B9FA-41E593C9ABC1}"/>
              </a:ext>
            </a:extLst>
          </p:cNvPr>
          <p:cNvSpPr>
            <a:spLocks noGrp="1"/>
          </p:cNvSpPr>
          <p:nvPr>
            <p:ph type="title"/>
          </p:nvPr>
        </p:nvSpPr>
        <p:spPr>
          <a:xfrm>
            <a:off x="625022" y="169524"/>
            <a:ext cx="10515600" cy="1071563"/>
          </a:xfrm>
        </p:spPr>
        <p:txBody>
          <a:bodyPr>
            <a:normAutofit fontScale="90000"/>
          </a:bodyPr>
          <a:lstStyle/>
          <a:p>
            <a:pPr algn="ctr"/>
            <a:r>
              <a:rPr lang="en-US" dirty="0"/>
              <a:t>Software And </a:t>
            </a:r>
            <a:r>
              <a:rPr lang="en-US" dirty="0" err="1"/>
              <a:t>HardwareRequirement</a:t>
            </a:r>
            <a:endParaRPr lang="en-IN" dirty="0"/>
          </a:p>
        </p:txBody>
      </p:sp>
      <p:sp>
        <p:nvSpPr>
          <p:cNvPr id="3" name="Text Placeholder 2">
            <a:extLst>
              <a:ext uri="{FF2B5EF4-FFF2-40B4-BE49-F238E27FC236}">
                <a16:creationId xmlns:a16="http://schemas.microsoft.com/office/drawing/2014/main" id="{4033781F-B004-0F53-4708-6C831FDB905A}"/>
              </a:ext>
            </a:extLst>
          </p:cNvPr>
          <p:cNvSpPr>
            <a:spLocks noGrp="1"/>
          </p:cNvSpPr>
          <p:nvPr>
            <p:ph type="body" idx="1"/>
          </p:nvPr>
        </p:nvSpPr>
        <p:spPr>
          <a:xfrm>
            <a:off x="1006021" y="1241086"/>
            <a:ext cx="10515600" cy="4789599"/>
          </a:xfrm>
        </p:spPr>
        <p:txBody>
          <a:bodyPr>
            <a:normAutofit fontScale="25000" lnSpcReduction="20000"/>
          </a:bodyPr>
          <a:lstStyle/>
          <a:p>
            <a:r>
              <a:rPr lang="en-IN" sz="8000" u="sng" kern="1200" dirty="0">
                <a:solidFill>
                  <a:schemeClr val="tx1"/>
                </a:solidFill>
              </a:rPr>
              <a:t>Server Side:</a:t>
            </a:r>
          </a:p>
          <a:p>
            <a:r>
              <a:rPr lang="en-IN" sz="8000" u="sng" kern="1200" dirty="0">
                <a:solidFill>
                  <a:schemeClr val="tx1"/>
                </a:solidFill>
              </a:rPr>
              <a:t> </a:t>
            </a:r>
          </a:p>
          <a:p>
            <a:r>
              <a:rPr lang="en-IN" sz="8000" b="1" u="sng" kern="1200" dirty="0">
                <a:solidFill>
                  <a:schemeClr val="tx1"/>
                </a:solidFill>
              </a:rPr>
              <a:t>Processor: </a:t>
            </a:r>
            <a:r>
              <a:rPr lang="en-IN" sz="8000" b="0" u="sng" kern="1200" dirty="0">
                <a:solidFill>
                  <a:schemeClr val="tx1"/>
                </a:solidFill>
              </a:rPr>
              <a:t>Intel® Xeon® processor 3500 series</a:t>
            </a:r>
          </a:p>
          <a:p>
            <a:r>
              <a:rPr lang="nn-NO" sz="8000" b="1" u="sng" kern="1200" dirty="0">
                <a:solidFill>
                  <a:schemeClr val="tx1"/>
                </a:solidFill>
              </a:rPr>
              <a:t>HDD: </a:t>
            </a:r>
            <a:r>
              <a:rPr lang="nn-NO" sz="8000" b="0" u="sng" kern="1200" dirty="0">
                <a:solidFill>
                  <a:schemeClr val="tx1"/>
                </a:solidFill>
              </a:rPr>
              <a:t>Minimum 500GB Disk Space</a:t>
            </a:r>
          </a:p>
          <a:p>
            <a:r>
              <a:rPr lang="en-IN" sz="8000" b="1" u="sng" kern="1200" dirty="0">
                <a:solidFill>
                  <a:schemeClr val="tx1"/>
                </a:solidFill>
              </a:rPr>
              <a:t>RAM: </a:t>
            </a:r>
            <a:r>
              <a:rPr lang="en-IN" sz="8000" b="0" u="sng" kern="1200" dirty="0">
                <a:solidFill>
                  <a:schemeClr val="tx1"/>
                </a:solidFill>
              </a:rPr>
              <a:t>Minimum 8GB </a:t>
            </a:r>
          </a:p>
          <a:p>
            <a:r>
              <a:rPr lang="en-IN" sz="8000" b="1" u="sng" kern="1200" dirty="0">
                <a:solidFill>
                  <a:schemeClr val="tx1"/>
                </a:solidFill>
              </a:rPr>
              <a:t>OS: </a:t>
            </a:r>
            <a:r>
              <a:rPr lang="en-IN" sz="8000" b="0" u="sng" kern="1200" dirty="0">
                <a:solidFill>
                  <a:schemeClr val="tx1"/>
                </a:solidFill>
              </a:rPr>
              <a:t>Windows 10, Linux 6 </a:t>
            </a:r>
          </a:p>
          <a:p>
            <a:r>
              <a:rPr lang="en-IN" sz="8000" b="1" u="sng" kern="1200" dirty="0">
                <a:solidFill>
                  <a:schemeClr val="tx1"/>
                </a:solidFill>
              </a:rPr>
              <a:t>Database: </a:t>
            </a:r>
            <a:r>
              <a:rPr lang="en-IN" sz="8000" b="0" u="sng" kern="1200" dirty="0">
                <a:solidFill>
                  <a:schemeClr val="tx1"/>
                </a:solidFill>
              </a:rPr>
              <a:t>MySQL</a:t>
            </a:r>
          </a:p>
          <a:p>
            <a:r>
              <a:rPr lang="en-IN" sz="8000" b="0" u="sng" kern="1200" dirty="0">
                <a:solidFill>
                  <a:schemeClr val="tx1"/>
                </a:solidFill>
              </a:rPr>
              <a:t> </a:t>
            </a:r>
          </a:p>
          <a:p>
            <a:r>
              <a:rPr lang="en-IN" sz="8000" b="0" u="sng" kern="1200" dirty="0">
                <a:solidFill>
                  <a:schemeClr val="tx1"/>
                </a:solidFill>
              </a:rPr>
              <a:t>Client Side (minimum requirement):</a:t>
            </a:r>
          </a:p>
          <a:p>
            <a:r>
              <a:rPr lang="en-IN" sz="8000" b="1" u="sng" kern="1200" dirty="0">
                <a:solidFill>
                  <a:schemeClr val="tx1"/>
                </a:solidFill>
              </a:rPr>
              <a:t>Processor: </a:t>
            </a:r>
            <a:r>
              <a:rPr lang="en-IN" sz="8000" b="0" u="sng" kern="1200" dirty="0">
                <a:solidFill>
                  <a:schemeClr val="tx1"/>
                </a:solidFill>
              </a:rPr>
              <a:t>Intel Dual Core</a:t>
            </a:r>
          </a:p>
          <a:p>
            <a:r>
              <a:rPr lang="nn-NO" sz="8000" b="1" u="sng" kern="1200" dirty="0">
                <a:solidFill>
                  <a:schemeClr val="tx1"/>
                </a:solidFill>
              </a:rPr>
              <a:t>HDD: </a:t>
            </a:r>
            <a:r>
              <a:rPr lang="nn-NO" sz="8000" b="0" u="sng" kern="1200" dirty="0">
                <a:solidFill>
                  <a:schemeClr val="tx1"/>
                </a:solidFill>
              </a:rPr>
              <a:t>Minimum 80GB Disk Space</a:t>
            </a:r>
          </a:p>
          <a:p>
            <a:r>
              <a:rPr lang="en-IN" sz="8000" b="1" u="sng" kern="1200" dirty="0">
                <a:solidFill>
                  <a:schemeClr val="tx1"/>
                </a:solidFill>
              </a:rPr>
              <a:t>RAM: </a:t>
            </a:r>
            <a:r>
              <a:rPr lang="en-IN" sz="8000" b="0" u="sng" kern="1200" dirty="0">
                <a:solidFill>
                  <a:schemeClr val="tx1"/>
                </a:solidFill>
              </a:rPr>
              <a:t>Minimum 4GB</a:t>
            </a:r>
          </a:p>
          <a:p>
            <a:r>
              <a:rPr lang="en-IN" sz="8000" b="1" u="sng" kern="1200" dirty="0">
                <a:solidFill>
                  <a:schemeClr val="tx1"/>
                </a:solidFill>
              </a:rPr>
              <a:t>OS: </a:t>
            </a:r>
            <a:r>
              <a:rPr lang="en-IN" sz="8000" b="0" u="sng" kern="1200" dirty="0">
                <a:solidFill>
                  <a:schemeClr val="tx1"/>
                </a:solidFill>
              </a:rPr>
              <a:t>Windows 7, Linux</a:t>
            </a:r>
          </a:p>
          <a:p>
            <a:endParaRPr lang="en-IN" dirty="0"/>
          </a:p>
        </p:txBody>
      </p:sp>
    </p:spTree>
    <p:extLst>
      <p:ext uri="{BB962C8B-B14F-4D97-AF65-F5344CB8AC3E}">
        <p14:creationId xmlns:p14="http://schemas.microsoft.com/office/powerpoint/2010/main" val="10310285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91ADB-C6BB-7E41-B9FA-41E593C9ABC1}"/>
              </a:ext>
            </a:extLst>
          </p:cNvPr>
          <p:cNvSpPr>
            <a:spLocks noGrp="1"/>
          </p:cNvSpPr>
          <p:nvPr>
            <p:ph type="title"/>
          </p:nvPr>
        </p:nvSpPr>
        <p:spPr>
          <a:xfrm>
            <a:off x="831850" y="1196974"/>
            <a:ext cx="10515600" cy="1071563"/>
          </a:xfrm>
        </p:spPr>
        <p:txBody>
          <a:bodyPr/>
          <a:lstStyle/>
          <a:p>
            <a:pPr algn="ctr"/>
            <a:r>
              <a:rPr lang="en-US" dirty="0"/>
              <a:t>Advantages</a:t>
            </a:r>
            <a:endParaRPr lang="en-IN" dirty="0"/>
          </a:p>
        </p:txBody>
      </p:sp>
      <p:sp>
        <p:nvSpPr>
          <p:cNvPr id="3" name="Text Placeholder 2">
            <a:extLst>
              <a:ext uri="{FF2B5EF4-FFF2-40B4-BE49-F238E27FC236}">
                <a16:creationId xmlns:a16="http://schemas.microsoft.com/office/drawing/2014/main" id="{4033781F-B004-0F53-4708-6C831FDB905A}"/>
              </a:ext>
            </a:extLst>
          </p:cNvPr>
          <p:cNvSpPr>
            <a:spLocks noGrp="1"/>
          </p:cNvSpPr>
          <p:nvPr>
            <p:ph type="body" idx="1"/>
          </p:nvPr>
        </p:nvSpPr>
        <p:spPr>
          <a:xfrm>
            <a:off x="788307" y="2956606"/>
            <a:ext cx="10515600" cy="3814308"/>
          </a:xfrm>
        </p:spPr>
        <p:txBody>
          <a:bodyPr>
            <a:normAutofit fontScale="92500" lnSpcReduction="20000"/>
          </a:bodyPr>
          <a:lstStyle/>
          <a:p>
            <a:pPr marL="457200" indent="-457200">
              <a:buFont typeface="Arial" panose="020B0604020202020204" pitchFamily="34" charset="0"/>
              <a:buChar char="•"/>
            </a:pPr>
            <a:r>
              <a:rPr lang="en-US" sz="2800" dirty="0">
                <a:solidFill>
                  <a:schemeClr val="tx1"/>
                </a:solidFill>
              </a:rPr>
              <a:t>Vendor and Customer can access the website from anywhere </a:t>
            </a:r>
          </a:p>
          <a:p>
            <a:pPr marL="457200" indent="-457200">
              <a:buFont typeface="Arial" panose="020B0604020202020204" pitchFamily="34" charset="0"/>
              <a:buChar char="•"/>
            </a:pPr>
            <a:r>
              <a:rPr lang="en-US" sz="2800" dirty="0">
                <a:solidFill>
                  <a:schemeClr val="tx1"/>
                </a:solidFill>
              </a:rPr>
              <a:t>Even the Publication House can list their product on the websites</a:t>
            </a:r>
          </a:p>
          <a:p>
            <a:pPr marL="457200" indent="-457200">
              <a:buFont typeface="Arial" panose="020B0604020202020204" pitchFamily="34" charset="0"/>
              <a:buChar char="•"/>
            </a:pPr>
            <a:r>
              <a:rPr lang="en-US" sz="2800" dirty="0">
                <a:solidFill>
                  <a:schemeClr val="tx1"/>
                </a:solidFill>
              </a:rPr>
              <a:t>Adding new Product to the web-site is very easy</a:t>
            </a:r>
          </a:p>
          <a:p>
            <a:pPr marL="457200" indent="-457200">
              <a:buFont typeface="Arial" panose="020B0604020202020204" pitchFamily="34" charset="0"/>
              <a:buChar char="•"/>
            </a:pPr>
            <a:r>
              <a:rPr lang="en-US" sz="2800" dirty="0">
                <a:solidFill>
                  <a:schemeClr val="tx1"/>
                </a:solidFill>
              </a:rPr>
              <a:t>Get the book at your doorsteps </a:t>
            </a:r>
          </a:p>
          <a:p>
            <a:pPr marL="457200" indent="-457200">
              <a:buFont typeface="Arial" panose="020B0604020202020204" pitchFamily="34" charset="0"/>
              <a:buChar char="•"/>
            </a:pPr>
            <a:r>
              <a:rPr lang="en-US" sz="2800" dirty="0">
                <a:solidFill>
                  <a:schemeClr val="tx1"/>
                </a:solidFill>
              </a:rPr>
              <a:t>User Interface is user-friendly</a:t>
            </a:r>
          </a:p>
          <a:p>
            <a:pPr marL="457200" indent="-457200">
              <a:buFont typeface="Arial" panose="020B0604020202020204" pitchFamily="34" charset="0"/>
              <a:buChar char="•"/>
            </a:pPr>
            <a:r>
              <a:rPr lang="en-US" sz="2800" dirty="0">
                <a:solidFill>
                  <a:schemeClr val="tx1"/>
                </a:solidFill>
              </a:rPr>
              <a:t>Price of the product is justified</a:t>
            </a:r>
          </a:p>
          <a:p>
            <a:endParaRPr lang="en-US" sz="2800" dirty="0">
              <a:solidFill>
                <a:schemeClr val="tx1"/>
              </a:solidFill>
            </a:endParaRPr>
          </a:p>
          <a:p>
            <a:endParaRPr lang="en-US" sz="2800" dirty="0">
              <a:solidFill>
                <a:schemeClr val="tx1"/>
              </a:solidFill>
            </a:endParaRPr>
          </a:p>
          <a:p>
            <a:r>
              <a:rPr lang="en-US" sz="2800" dirty="0">
                <a:solidFill>
                  <a:schemeClr val="tx1"/>
                </a:solidFill>
              </a:rPr>
              <a:t> </a:t>
            </a:r>
            <a:endParaRPr lang="en-IN" sz="2800" dirty="0">
              <a:solidFill>
                <a:schemeClr val="tx1"/>
              </a:solidFill>
            </a:endParaRPr>
          </a:p>
        </p:txBody>
      </p:sp>
    </p:spTree>
    <p:extLst>
      <p:ext uri="{BB962C8B-B14F-4D97-AF65-F5344CB8AC3E}">
        <p14:creationId xmlns:p14="http://schemas.microsoft.com/office/powerpoint/2010/main" val="19526859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91ADB-C6BB-7E41-B9FA-41E593C9ABC1}"/>
              </a:ext>
            </a:extLst>
          </p:cNvPr>
          <p:cNvSpPr>
            <a:spLocks noGrp="1"/>
          </p:cNvSpPr>
          <p:nvPr>
            <p:ph type="title"/>
          </p:nvPr>
        </p:nvSpPr>
        <p:spPr>
          <a:xfrm>
            <a:off x="788307" y="1196974"/>
            <a:ext cx="10515600" cy="1071563"/>
          </a:xfrm>
        </p:spPr>
        <p:txBody>
          <a:bodyPr/>
          <a:lstStyle/>
          <a:p>
            <a:pPr algn="ctr"/>
            <a:r>
              <a:rPr lang="en-US" dirty="0"/>
              <a:t>Disadvantages</a:t>
            </a:r>
            <a:endParaRPr lang="en-IN" dirty="0"/>
          </a:p>
        </p:txBody>
      </p:sp>
      <p:sp>
        <p:nvSpPr>
          <p:cNvPr id="3" name="Text Placeholder 2">
            <a:extLst>
              <a:ext uri="{FF2B5EF4-FFF2-40B4-BE49-F238E27FC236}">
                <a16:creationId xmlns:a16="http://schemas.microsoft.com/office/drawing/2014/main" id="{4033781F-B004-0F53-4708-6C831FDB905A}"/>
              </a:ext>
            </a:extLst>
          </p:cNvPr>
          <p:cNvSpPr>
            <a:spLocks noGrp="1"/>
          </p:cNvSpPr>
          <p:nvPr>
            <p:ph type="body" idx="1"/>
          </p:nvPr>
        </p:nvSpPr>
        <p:spPr>
          <a:xfrm>
            <a:off x="684892" y="2858635"/>
            <a:ext cx="10515600" cy="2366508"/>
          </a:xfrm>
        </p:spPr>
        <p:txBody>
          <a:bodyPr/>
          <a:lstStyle/>
          <a:p>
            <a:pPr marL="342900" indent="-342900">
              <a:buFont typeface="Arial" panose="020B0604020202020204" pitchFamily="34" charset="0"/>
              <a:buChar char="•"/>
            </a:pPr>
            <a:r>
              <a:rPr lang="en-US" dirty="0">
                <a:solidFill>
                  <a:schemeClr val="tx1"/>
                </a:solidFill>
              </a:rPr>
              <a:t>Sometime the site get crash so that time no one can access that site .</a:t>
            </a:r>
          </a:p>
          <a:p>
            <a:pPr marL="342900" indent="-342900">
              <a:buFont typeface="Arial" panose="020B0604020202020204" pitchFamily="34" charset="0"/>
              <a:buChar char="•"/>
            </a:pPr>
            <a:r>
              <a:rPr lang="en-US" dirty="0">
                <a:solidFill>
                  <a:schemeClr val="tx1"/>
                </a:solidFill>
              </a:rPr>
              <a:t>Customer cannot try the product before they buy.</a:t>
            </a:r>
          </a:p>
          <a:p>
            <a:pPr marL="342900" indent="-342900">
              <a:buFont typeface="Arial" panose="020B0604020202020204" pitchFamily="34" charset="0"/>
              <a:buChar char="•"/>
            </a:pPr>
            <a:r>
              <a:rPr lang="en-US" dirty="0">
                <a:solidFill>
                  <a:schemeClr val="tx1"/>
                </a:solidFill>
              </a:rPr>
              <a:t>Sometime the in the delivery the product get damage .</a:t>
            </a:r>
          </a:p>
          <a:p>
            <a:pPr marL="342900" indent="-342900">
              <a:buFont typeface="Arial" panose="020B0604020202020204" pitchFamily="34" charset="0"/>
              <a:buChar char="•"/>
            </a:pPr>
            <a:r>
              <a:rPr lang="en-US" dirty="0">
                <a:solidFill>
                  <a:schemeClr val="tx1"/>
                </a:solidFill>
              </a:rPr>
              <a:t>E-commerce is highly </a:t>
            </a:r>
            <a:r>
              <a:rPr lang="en-US" dirty="0" err="1">
                <a:solidFill>
                  <a:schemeClr val="tx1"/>
                </a:solidFill>
              </a:rPr>
              <a:t>compitetive</a:t>
            </a:r>
            <a:r>
              <a:rPr lang="en-US" dirty="0">
                <a:solidFill>
                  <a:schemeClr val="tx1"/>
                </a:solidFill>
              </a:rPr>
              <a:t>.</a:t>
            </a:r>
          </a:p>
          <a:p>
            <a:pPr marL="342900" indent="-342900">
              <a:buFont typeface="Arial" panose="020B0604020202020204" pitchFamily="34" charset="0"/>
              <a:buChar char="•"/>
            </a:pPr>
            <a:r>
              <a:rPr lang="en-US" dirty="0">
                <a:solidFill>
                  <a:schemeClr val="tx1"/>
                </a:solidFill>
              </a:rPr>
              <a:t>Shipping time can be </a:t>
            </a:r>
            <a:r>
              <a:rPr lang="en-US" dirty="0" err="1">
                <a:solidFill>
                  <a:schemeClr val="tx1"/>
                </a:solidFill>
              </a:rPr>
              <a:t>lenghty</a:t>
            </a:r>
            <a:endParaRPr lang="en-IN" dirty="0">
              <a:solidFill>
                <a:schemeClr val="tx1"/>
              </a:solidFill>
            </a:endParaRPr>
          </a:p>
        </p:txBody>
      </p:sp>
    </p:spTree>
    <p:extLst>
      <p:ext uri="{BB962C8B-B14F-4D97-AF65-F5344CB8AC3E}">
        <p14:creationId xmlns:p14="http://schemas.microsoft.com/office/powerpoint/2010/main" val="6506159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91ADB-C6BB-7E41-B9FA-41E593C9ABC1}"/>
              </a:ext>
            </a:extLst>
          </p:cNvPr>
          <p:cNvSpPr>
            <a:spLocks noGrp="1"/>
          </p:cNvSpPr>
          <p:nvPr>
            <p:ph type="title"/>
          </p:nvPr>
        </p:nvSpPr>
        <p:spPr>
          <a:xfrm>
            <a:off x="838200" y="617764"/>
            <a:ext cx="10515600" cy="1071563"/>
          </a:xfrm>
        </p:spPr>
        <p:txBody>
          <a:bodyPr/>
          <a:lstStyle/>
          <a:p>
            <a:pPr algn="ctr"/>
            <a:r>
              <a:rPr lang="en-US" dirty="0"/>
              <a:t>Conclusion</a:t>
            </a:r>
            <a:endParaRPr lang="en-IN" dirty="0"/>
          </a:p>
        </p:txBody>
      </p:sp>
      <p:sp>
        <p:nvSpPr>
          <p:cNvPr id="3" name="Text Placeholder 2">
            <a:extLst>
              <a:ext uri="{FF2B5EF4-FFF2-40B4-BE49-F238E27FC236}">
                <a16:creationId xmlns:a16="http://schemas.microsoft.com/office/drawing/2014/main" id="{4033781F-B004-0F53-4708-6C831FDB905A}"/>
              </a:ext>
            </a:extLst>
          </p:cNvPr>
          <p:cNvSpPr>
            <a:spLocks noGrp="1"/>
          </p:cNvSpPr>
          <p:nvPr>
            <p:ph type="body" idx="1"/>
          </p:nvPr>
        </p:nvSpPr>
        <p:spPr>
          <a:xfrm>
            <a:off x="838200" y="2009550"/>
            <a:ext cx="10515600" cy="4004808"/>
          </a:xfrm>
        </p:spPr>
        <p:txBody>
          <a:bodyPr>
            <a:normAutofit/>
          </a:bodyPr>
          <a:lstStyle/>
          <a:p>
            <a:pPr marL="342900" indent="-342900">
              <a:buFont typeface="Arial" panose="020B0604020202020204" pitchFamily="34" charset="0"/>
              <a:buChar char="•"/>
            </a:pPr>
            <a:r>
              <a:rPr lang="en-US" dirty="0">
                <a:solidFill>
                  <a:schemeClr val="tx1"/>
                </a:solidFill>
              </a:rPr>
              <a:t>In the competitive world if you want to grow rapidly you must use the web application to grow the business.</a:t>
            </a:r>
          </a:p>
          <a:p>
            <a:pPr marL="342900" indent="-342900">
              <a:buFont typeface="Arial" panose="020B0604020202020204" pitchFamily="34" charset="0"/>
              <a:buChar char="•"/>
            </a:pPr>
            <a:r>
              <a:rPr lang="en-US" dirty="0">
                <a:solidFill>
                  <a:schemeClr val="tx1"/>
                </a:solidFill>
              </a:rPr>
              <a:t>User-friendly interface : The web application should have an easy-to-use and intuitive interface that allows customers to quickly and easily find the books they are looking for.</a:t>
            </a:r>
          </a:p>
          <a:p>
            <a:pPr marL="342900" indent="-342900">
              <a:buFont typeface="Arial" panose="020B0604020202020204" pitchFamily="34" charset="0"/>
              <a:buChar char="•"/>
            </a:pPr>
            <a:r>
              <a:rPr lang="en-US" dirty="0">
                <a:solidFill>
                  <a:schemeClr val="tx1"/>
                </a:solidFill>
              </a:rPr>
              <a:t>Customer can order the book  from any part of the country at their door steps</a:t>
            </a:r>
          </a:p>
          <a:p>
            <a:pPr marL="342900" indent="-342900">
              <a:buFont typeface="Arial" panose="020B0604020202020204" pitchFamily="34" charset="0"/>
              <a:buChar char="•"/>
            </a:pPr>
            <a:r>
              <a:rPr lang="en-US" dirty="0">
                <a:solidFill>
                  <a:schemeClr val="tx1"/>
                </a:solidFill>
              </a:rPr>
              <a:t>Vendor don’t have limited customer because of the website he/she can sell the book all over the country </a:t>
            </a:r>
          </a:p>
          <a:p>
            <a:pPr marL="342900" indent="-342900">
              <a:buFont typeface="Arial" panose="020B0604020202020204" pitchFamily="34" charset="0"/>
              <a:buChar char="•"/>
            </a:pPr>
            <a:endParaRPr lang="en-US" dirty="0">
              <a:solidFill>
                <a:schemeClr val="tx1"/>
              </a:solidFill>
            </a:endParaRPr>
          </a:p>
          <a:p>
            <a:pPr marL="342900" indent="-342900">
              <a:buFont typeface="Arial" panose="020B0604020202020204" pitchFamily="34" charset="0"/>
              <a:buChar char="•"/>
            </a:pPr>
            <a:endParaRPr lang="en-US" dirty="0">
              <a:solidFill>
                <a:schemeClr val="tx1"/>
              </a:solidFill>
            </a:endParaRPr>
          </a:p>
          <a:p>
            <a:pPr marL="342900" indent="-342900">
              <a:buFont typeface="Arial" panose="020B0604020202020204" pitchFamily="34" charset="0"/>
              <a:buChar char="•"/>
            </a:pPr>
            <a:endParaRPr lang="en-IN" dirty="0"/>
          </a:p>
        </p:txBody>
      </p:sp>
    </p:spTree>
    <p:extLst>
      <p:ext uri="{BB962C8B-B14F-4D97-AF65-F5344CB8AC3E}">
        <p14:creationId xmlns:p14="http://schemas.microsoft.com/office/powerpoint/2010/main" val="27990323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91ADB-C6BB-7E41-B9FA-41E593C9ABC1}"/>
              </a:ext>
            </a:extLst>
          </p:cNvPr>
          <p:cNvSpPr>
            <a:spLocks noGrp="1"/>
          </p:cNvSpPr>
          <p:nvPr>
            <p:ph type="title"/>
          </p:nvPr>
        </p:nvSpPr>
        <p:spPr>
          <a:xfrm>
            <a:off x="831850" y="2609850"/>
            <a:ext cx="10515600" cy="1071563"/>
          </a:xfrm>
        </p:spPr>
        <p:txBody>
          <a:bodyPr/>
          <a:lstStyle/>
          <a:p>
            <a:pPr algn="ctr"/>
            <a:r>
              <a:rPr lang="en-US" dirty="0"/>
              <a:t>Future Enhancement</a:t>
            </a:r>
            <a:endParaRPr lang="en-IN" dirty="0"/>
          </a:p>
        </p:txBody>
      </p:sp>
    </p:spTree>
    <p:extLst>
      <p:ext uri="{BB962C8B-B14F-4D97-AF65-F5344CB8AC3E}">
        <p14:creationId xmlns:p14="http://schemas.microsoft.com/office/powerpoint/2010/main" val="24442650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activity diagram">
            <a:extLst>
              <a:ext uri="{FF2B5EF4-FFF2-40B4-BE49-F238E27FC236}">
                <a16:creationId xmlns:a16="http://schemas.microsoft.com/office/drawing/2014/main" id="{9B7A4AE1-3D04-A46E-C63D-5D40150227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5290" y="123825"/>
            <a:ext cx="6010275" cy="6610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82529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A4F8EF53-C935-42D7-9097-95635A7B3C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794" y="0"/>
            <a:ext cx="58547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4813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74D24433-20DC-FA28-6475-208469F2932E}"/>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4658" r="14658"/>
          <a:stretch>
            <a:fillRect/>
          </a:stretch>
        </p:blipFill>
        <p:spPr>
          <a:xfrm>
            <a:off x="519114" y="1571625"/>
            <a:ext cx="5484358" cy="4873625"/>
          </a:xfrm>
        </p:spPr>
      </p:pic>
      <p:sp>
        <p:nvSpPr>
          <p:cNvPr id="4" name="Text Placeholder 3">
            <a:extLst>
              <a:ext uri="{FF2B5EF4-FFF2-40B4-BE49-F238E27FC236}">
                <a16:creationId xmlns:a16="http://schemas.microsoft.com/office/drawing/2014/main" id="{FAE99ECB-A77B-6829-819A-48BB6E0459B4}"/>
              </a:ext>
            </a:extLst>
          </p:cNvPr>
          <p:cNvSpPr>
            <a:spLocks noGrp="1"/>
          </p:cNvSpPr>
          <p:nvPr>
            <p:ph type="body" sz="half" idx="2"/>
          </p:nvPr>
        </p:nvSpPr>
        <p:spPr>
          <a:xfrm>
            <a:off x="6629400" y="576943"/>
            <a:ext cx="4962525" cy="6003471"/>
          </a:xfrm>
        </p:spPr>
        <p:txBody>
          <a:bodyPr>
            <a:normAutofit/>
          </a:bodyPr>
          <a:lstStyle/>
          <a:p>
            <a:pPr marL="514350" indent="-514350">
              <a:buFont typeface="+mj-lt"/>
              <a:buAutoNum type="arabicPeriod"/>
            </a:pPr>
            <a:r>
              <a:rPr lang="en-US" sz="2800" dirty="0"/>
              <a:t>As a local vendor or shop they can sell the books in their locality only if they want to expand physically a lot of cost is required</a:t>
            </a:r>
          </a:p>
          <a:p>
            <a:pPr marL="514350" indent="-514350">
              <a:buFont typeface="+mj-lt"/>
              <a:buAutoNum type="arabicPeriod"/>
            </a:pPr>
            <a:r>
              <a:rPr lang="en-US" sz="2800" dirty="0"/>
              <a:t>As a customer point of view you have to visit the book store to buy the book and you don’t know whether that store have the book that you want and it cost time  </a:t>
            </a:r>
          </a:p>
          <a:p>
            <a:endParaRPr lang="en-IN" sz="2800" dirty="0"/>
          </a:p>
        </p:txBody>
      </p:sp>
    </p:spTree>
    <p:extLst>
      <p:ext uri="{BB962C8B-B14F-4D97-AF65-F5344CB8AC3E}">
        <p14:creationId xmlns:p14="http://schemas.microsoft.com/office/powerpoint/2010/main" val="42556688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91ADB-C6BB-7E41-B9FA-41E593C9ABC1}"/>
              </a:ext>
            </a:extLst>
          </p:cNvPr>
          <p:cNvSpPr>
            <a:spLocks noGrp="1"/>
          </p:cNvSpPr>
          <p:nvPr>
            <p:ph type="title"/>
          </p:nvPr>
        </p:nvSpPr>
        <p:spPr>
          <a:xfrm>
            <a:off x="674007" y="960664"/>
            <a:ext cx="10515600" cy="1071563"/>
          </a:xfrm>
        </p:spPr>
        <p:txBody>
          <a:bodyPr/>
          <a:lstStyle/>
          <a:p>
            <a:pPr algn="ctr"/>
            <a:r>
              <a:rPr lang="en-US" dirty="0"/>
              <a:t>References</a:t>
            </a:r>
            <a:endParaRPr lang="en-IN" dirty="0"/>
          </a:p>
        </p:txBody>
      </p:sp>
      <p:sp>
        <p:nvSpPr>
          <p:cNvPr id="3" name="Text Placeholder 2">
            <a:extLst>
              <a:ext uri="{FF2B5EF4-FFF2-40B4-BE49-F238E27FC236}">
                <a16:creationId xmlns:a16="http://schemas.microsoft.com/office/drawing/2014/main" id="{4033781F-B004-0F53-4708-6C831FDB905A}"/>
              </a:ext>
            </a:extLst>
          </p:cNvPr>
          <p:cNvSpPr>
            <a:spLocks noGrp="1"/>
          </p:cNvSpPr>
          <p:nvPr>
            <p:ph type="body" idx="1"/>
          </p:nvPr>
        </p:nvSpPr>
        <p:spPr>
          <a:xfrm>
            <a:off x="1114879" y="2678906"/>
            <a:ext cx="10515600" cy="2845594"/>
          </a:xfrm>
        </p:spPr>
        <p:txBody>
          <a:bodyPr>
            <a:normAutofit/>
          </a:bodyPr>
          <a:lstStyle/>
          <a:p>
            <a:pPr algn="just">
              <a:buFont typeface="Symbol" panose="05050102010706020507" pitchFamily="18" charset="2"/>
              <a:buChar char="·"/>
            </a:pPr>
            <a:r>
              <a:rPr lang="en-IN" sz="1800" u="sng" kern="1200" dirty="0">
                <a:latin typeface="Times New Roman" panose="02020603050405020304" pitchFamily="18" charset="0"/>
                <a:hlinkClick r:id="rId2"/>
              </a:rPr>
              <a:t>https://bootstrapmade.com/mentor-free-education-bootstrap-theme/</a:t>
            </a:r>
          </a:p>
          <a:p>
            <a:pPr algn="just">
              <a:buFont typeface="Symbol" panose="05050102010706020507" pitchFamily="18" charset="2"/>
              <a:buChar char="·"/>
            </a:pPr>
            <a:r>
              <a:rPr lang="en-IN" sz="1800" u="sng" dirty="0">
                <a:latin typeface="Times New Roman" panose="02020603050405020304" pitchFamily="18" charset="0"/>
                <a:hlinkClick r:id="rId3"/>
              </a:rPr>
              <a:t>https://www.javatpoint.com/java-mail-api-tutorial</a:t>
            </a:r>
          </a:p>
          <a:p>
            <a:pPr algn="just">
              <a:buFont typeface="Symbol" panose="05050102010706020507" pitchFamily="18" charset="2"/>
              <a:buChar char="·"/>
            </a:pPr>
            <a:r>
              <a:rPr lang="en-IN" sz="1800" u="sng" dirty="0">
                <a:latin typeface="Times New Roman" panose="02020603050405020304" pitchFamily="18" charset="0"/>
                <a:hlinkClick r:id="rId4"/>
              </a:rPr>
              <a:t>https://www.w3schools.com/</a:t>
            </a:r>
          </a:p>
          <a:p>
            <a:pPr algn="just">
              <a:buFont typeface="Symbol" panose="05050102010706020507" pitchFamily="18" charset="2"/>
              <a:buChar char="·"/>
            </a:pPr>
            <a:r>
              <a:rPr lang="en-IN" sz="1800" u="sng" dirty="0">
                <a:latin typeface="Times New Roman" panose="02020603050405020304" pitchFamily="18" charset="0"/>
                <a:hlinkClick r:id="rId5"/>
              </a:rPr>
              <a:t>https://reactjs.org/docs/getting-started.html</a:t>
            </a:r>
          </a:p>
          <a:p>
            <a:pPr algn="just">
              <a:buFont typeface="Symbol" panose="05050102010706020507" pitchFamily="18" charset="2"/>
              <a:buChar char="·"/>
            </a:pPr>
            <a:r>
              <a:rPr lang="en-IN" sz="1800" u="sng" dirty="0">
                <a:latin typeface="Times New Roman" panose="02020603050405020304" pitchFamily="18" charset="0"/>
                <a:hlinkClick r:id="rId6"/>
              </a:rPr>
              <a:t>https://javaee.github.io/javaee-spec/javadocs/</a:t>
            </a:r>
          </a:p>
          <a:p>
            <a:endParaRPr lang="en-IN" dirty="0"/>
          </a:p>
        </p:txBody>
      </p:sp>
    </p:spTree>
    <p:extLst>
      <p:ext uri="{BB962C8B-B14F-4D97-AF65-F5344CB8AC3E}">
        <p14:creationId xmlns:p14="http://schemas.microsoft.com/office/powerpoint/2010/main" val="33907528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91ADB-C6BB-7E41-B9FA-41E593C9ABC1}"/>
              </a:ext>
            </a:extLst>
          </p:cNvPr>
          <p:cNvSpPr>
            <a:spLocks noGrp="1"/>
          </p:cNvSpPr>
          <p:nvPr>
            <p:ph type="title"/>
          </p:nvPr>
        </p:nvSpPr>
        <p:spPr>
          <a:xfrm>
            <a:off x="788987" y="1304925"/>
            <a:ext cx="10515600" cy="1071563"/>
          </a:xfrm>
        </p:spPr>
        <p:txBody>
          <a:bodyPr/>
          <a:lstStyle/>
          <a:p>
            <a:pPr algn="ctr"/>
            <a:r>
              <a:rPr lang="en-US" dirty="0"/>
              <a:t>Thank you </a:t>
            </a:r>
            <a:endParaRPr lang="en-IN" dirty="0"/>
          </a:p>
        </p:txBody>
      </p:sp>
      <p:sp>
        <p:nvSpPr>
          <p:cNvPr id="3" name="Text Placeholder 2">
            <a:extLst>
              <a:ext uri="{FF2B5EF4-FFF2-40B4-BE49-F238E27FC236}">
                <a16:creationId xmlns:a16="http://schemas.microsoft.com/office/drawing/2014/main" id="{4033781F-B004-0F53-4708-6C831FDB905A}"/>
              </a:ext>
            </a:extLst>
          </p:cNvPr>
          <p:cNvSpPr>
            <a:spLocks noGrp="1"/>
          </p:cNvSpPr>
          <p:nvPr>
            <p:ph type="body" idx="1"/>
          </p:nvPr>
        </p:nvSpPr>
        <p:spPr>
          <a:xfrm>
            <a:off x="898525" y="3208338"/>
            <a:ext cx="10515600" cy="1500187"/>
          </a:xfrm>
        </p:spPr>
        <p:txBody>
          <a:bodyPr>
            <a:normAutofit/>
          </a:bodyPr>
          <a:lstStyle/>
          <a:p>
            <a:pPr algn="ctr"/>
            <a:r>
              <a:rPr lang="en-US" sz="4400" b="1" dirty="0">
                <a:solidFill>
                  <a:schemeClr val="tx1"/>
                </a:solidFill>
              </a:rPr>
              <a:t>Any Question</a:t>
            </a:r>
            <a:endParaRPr lang="en-IN" sz="4400" b="1" dirty="0">
              <a:solidFill>
                <a:schemeClr val="tx1"/>
              </a:solidFill>
            </a:endParaRPr>
          </a:p>
        </p:txBody>
      </p:sp>
    </p:spTree>
    <p:extLst>
      <p:ext uri="{BB962C8B-B14F-4D97-AF65-F5344CB8AC3E}">
        <p14:creationId xmlns:p14="http://schemas.microsoft.com/office/powerpoint/2010/main" val="3971940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EC434-9B5D-BCAE-BB24-4F42F1C2E30D}"/>
              </a:ext>
            </a:extLst>
          </p:cNvPr>
          <p:cNvSpPr>
            <a:spLocks noGrp="1"/>
          </p:cNvSpPr>
          <p:nvPr>
            <p:ph type="ctrTitle"/>
          </p:nvPr>
        </p:nvSpPr>
        <p:spPr>
          <a:xfrm>
            <a:off x="1377043" y="406400"/>
            <a:ext cx="9144000" cy="2387600"/>
          </a:xfrm>
        </p:spPr>
        <p:txBody>
          <a:bodyPr/>
          <a:lstStyle/>
          <a:p>
            <a:r>
              <a:rPr lang="en-US" b="1" dirty="0"/>
              <a:t>Objective</a:t>
            </a:r>
            <a:endParaRPr lang="en-IN" b="1" dirty="0"/>
          </a:p>
        </p:txBody>
      </p:sp>
      <p:sp>
        <p:nvSpPr>
          <p:cNvPr id="3" name="Subtitle 2">
            <a:extLst>
              <a:ext uri="{FF2B5EF4-FFF2-40B4-BE49-F238E27FC236}">
                <a16:creationId xmlns:a16="http://schemas.microsoft.com/office/drawing/2014/main" id="{10915747-4D80-9366-3540-B2EF81E7ABAE}"/>
              </a:ext>
            </a:extLst>
          </p:cNvPr>
          <p:cNvSpPr>
            <a:spLocks noGrp="1"/>
          </p:cNvSpPr>
          <p:nvPr>
            <p:ph type="subTitle" idx="1"/>
          </p:nvPr>
        </p:nvSpPr>
        <p:spPr>
          <a:xfrm>
            <a:off x="1523999" y="3602038"/>
            <a:ext cx="9622971" cy="2483076"/>
          </a:xfrm>
        </p:spPr>
        <p:txBody>
          <a:bodyPr/>
          <a:lstStyle/>
          <a:p>
            <a:pPr algn="l"/>
            <a:r>
              <a:rPr lang="en-US" sz="2800" b="1" dirty="0">
                <a:effectLst/>
                <a:ea typeface="Times New Roman" panose="02020603050405020304" pitchFamily="18" charset="0"/>
              </a:rPr>
              <a:t>The</a:t>
            </a:r>
            <a:r>
              <a:rPr lang="en-US" sz="2800" b="1" spc="-45" dirty="0">
                <a:effectLst/>
                <a:ea typeface="Times New Roman" panose="02020603050405020304" pitchFamily="18" charset="0"/>
              </a:rPr>
              <a:t> </a:t>
            </a:r>
            <a:r>
              <a:rPr lang="en-US" sz="2800" b="1" dirty="0">
                <a:effectLst/>
                <a:ea typeface="Times New Roman" panose="02020603050405020304" pitchFamily="18" charset="0"/>
              </a:rPr>
              <a:t>objective</a:t>
            </a:r>
            <a:r>
              <a:rPr lang="en-US" sz="2800" b="1" spc="-45" dirty="0">
                <a:effectLst/>
                <a:ea typeface="Times New Roman" panose="02020603050405020304" pitchFamily="18" charset="0"/>
              </a:rPr>
              <a:t> </a:t>
            </a:r>
            <a:r>
              <a:rPr lang="en-US" sz="2800" b="1" dirty="0">
                <a:effectLst/>
                <a:ea typeface="Times New Roman" panose="02020603050405020304" pitchFamily="18" charset="0"/>
              </a:rPr>
              <a:t>of</a:t>
            </a:r>
            <a:r>
              <a:rPr lang="en-US" sz="2800" b="1" spc="-45" dirty="0">
                <a:effectLst/>
                <a:ea typeface="Times New Roman" panose="02020603050405020304" pitchFamily="18" charset="0"/>
              </a:rPr>
              <a:t> </a:t>
            </a:r>
            <a:r>
              <a:rPr lang="en-US" sz="2800" b="1" dirty="0">
                <a:effectLst/>
                <a:ea typeface="Times New Roman" panose="02020603050405020304" pitchFamily="18" charset="0"/>
              </a:rPr>
              <a:t>the</a:t>
            </a:r>
            <a:r>
              <a:rPr lang="en-US" sz="2800" b="1" spc="-40" dirty="0">
                <a:effectLst/>
                <a:ea typeface="Times New Roman" panose="02020603050405020304" pitchFamily="18" charset="0"/>
              </a:rPr>
              <a:t> </a:t>
            </a:r>
            <a:r>
              <a:rPr lang="en-US" sz="2800" b="1" dirty="0">
                <a:effectLst/>
                <a:ea typeface="Times New Roman" panose="02020603050405020304" pitchFamily="18" charset="0"/>
              </a:rPr>
              <a:t>project</a:t>
            </a:r>
            <a:r>
              <a:rPr lang="en-US" sz="2800" b="1" spc="-35" dirty="0">
                <a:effectLst/>
                <a:ea typeface="Times New Roman" panose="02020603050405020304" pitchFamily="18" charset="0"/>
              </a:rPr>
              <a:t> </a:t>
            </a:r>
            <a:r>
              <a:rPr lang="en-US" sz="2800" b="1" dirty="0">
                <a:effectLst/>
                <a:ea typeface="Times New Roman" panose="02020603050405020304" pitchFamily="18" charset="0"/>
              </a:rPr>
              <a:t>is</a:t>
            </a:r>
            <a:r>
              <a:rPr lang="en-US" sz="2800" b="1" spc="-40" dirty="0">
                <a:effectLst/>
                <a:ea typeface="Times New Roman" panose="02020603050405020304" pitchFamily="18" charset="0"/>
              </a:rPr>
              <a:t> </a:t>
            </a:r>
            <a:r>
              <a:rPr lang="en-US" sz="2800" b="1" dirty="0">
                <a:effectLst/>
                <a:ea typeface="Times New Roman" panose="02020603050405020304" pitchFamily="18" charset="0"/>
              </a:rPr>
              <a:t>to</a:t>
            </a:r>
            <a:r>
              <a:rPr lang="en-US" sz="2800" b="1" spc="-40" dirty="0">
                <a:effectLst/>
                <a:ea typeface="Times New Roman" panose="02020603050405020304" pitchFamily="18" charset="0"/>
              </a:rPr>
              <a:t> </a:t>
            </a:r>
            <a:r>
              <a:rPr lang="en-US" sz="2800" b="1" dirty="0">
                <a:effectLst/>
                <a:ea typeface="Times New Roman" panose="02020603050405020304" pitchFamily="18" charset="0"/>
              </a:rPr>
              <a:t>make</a:t>
            </a:r>
            <a:r>
              <a:rPr lang="en-US" sz="2800" b="1" spc="-45" dirty="0">
                <a:effectLst/>
                <a:ea typeface="Times New Roman" panose="02020603050405020304" pitchFamily="18" charset="0"/>
              </a:rPr>
              <a:t> </a:t>
            </a:r>
            <a:r>
              <a:rPr lang="en-US" sz="2800" b="1" dirty="0">
                <a:effectLst/>
                <a:ea typeface="Times New Roman" panose="02020603050405020304" pitchFamily="18" charset="0"/>
              </a:rPr>
              <a:t>an</a:t>
            </a:r>
            <a:r>
              <a:rPr lang="en-US" sz="2800" b="1" spc="-30" dirty="0">
                <a:effectLst/>
                <a:ea typeface="Times New Roman" panose="02020603050405020304" pitchFamily="18" charset="0"/>
              </a:rPr>
              <a:t> web </a:t>
            </a:r>
            <a:r>
              <a:rPr lang="en-US" sz="2800" b="1" dirty="0">
                <a:effectLst/>
                <a:ea typeface="Times New Roman" panose="02020603050405020304" pitchFamily="18" charset="0"/>
              </a:rPr>
              <a:t>application</a:t>
            </a:r>
            <a:r>
              <a:rPr lang="en-US" sz="2800" b="1" spc="-35" dirty="0">
                <a:effectLst/>
                <a:ea typeface="Times New Roman" panose="02020603050405020304" pitchFamily="18" charset="0"/>
              </a:rPr>
              <a:t> </a:t>
            </a:r>
            <a:r>
              <a:rPr lang="en-US" sz="2800" b="1" spc="-40" dirty="0">
                <a:effectLst/>
                <a:ea typeface="Times New Roman" panose="02020603050405020304" pitchFamily="18" charset="0"/>
              </a:rPr>
              <a:t> </a:t>
            </a:r>
            <a:r>
              <a:rPr lang="en-US" sz="2800" b="1" dirty="0">
                <a:effectLst/>
                <a:ea typeface="Times New Roman" panose="02020603050405020304" pitchFamily="18" charset="0"/>
              </a:rPr>
              <a:t>to</a:t>
            </a:r>
            <a:r>
              <a:rPr lang="en-US" sz="2800" b="1" spc="-40" dirty="0">
                <a:effectLst/>
                <a:ea typeface="Times New Roman" panose="02020603050405020304" pitchFamily="18" charset="0"/>
              </a:rPr>
              <a:t> </a:t>
            </a:r>
            <a:r>
              <a:rPr lang="en-US" sz="2800" b="1" dirty="0">
                <a:effectLst/>
                <a:ea typeface="Times New Roman" panose="02020603050405020304" pitchFamily="18" charset="0"/>
              </a:rPr>
              <a:t>purchase</a:t>
            </a:r>
            <a:r>
              <a:rPr lang="en-US" sz="2800" b="1" spc="-20" dirty="0">
                <a:effectLst/>
                <a:ea typeface="Times New Roman" panose="02020603050405020304" pitchFamily="18" charset="0"/>
              </a:rPr>
              <a:t> </a:t>
            </a:r>
            <a:r>
              <a:rPr lang="en-US" sz="2800" b="1" dirty="0">
                <a:effectLst/>
                <a:ea typeface="Times New Roman" panose="02020603050405020304" pitchFamily="18" charset="0"/>
              </a:rPr>
              <a:t>books. In order to build such an application complete web support, need to be provided. A complete and efficient web application which can provide the online book shopping experience is the basic objective of the project. </a:t>
            </a:r>
            <a:endParaRPr lang="en-IN" sz="2800" b="1" dirty="0">
              <a:effectLst/>
              <a:ea typeface="Times New Roman" panose="02020603050405020304" pitchFamily="18" charset="0"/>
            </a:endParaRPr>
          </a:p>
          <a:p>
            <a:endParaRPr lang="en-IN" dirty="0"/>
          </a:p>
        </p:txBody>
      </p:sp>
    </p:spTree>
    <p:extLst>
      <p:ext uri="{BB962C8B-B14F-4D97-AF65-F5344CB8AC3E}">
        <p14:creationId xmlns:p14="http://schemas.microsoft.com/office/powerpoint/2010/main" val="4203194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EEA83-3648-40FC-2E6C-C8B0168C2522}"/>
              </a:ext>
            </a:extLst>
          </p:cNvPr>
          <p:cNvSpPr>
            <a:spLocks noGrp="1"/>
          </p:cNvSpPr>
          <p:nvPr>
            <p:ph type="title"/>
          </p:nvPr>
        </p:nvSpPr>
        <p:spPr>
          <a:xfrm>
            <a:off x="903515" y="2329997"/>
            <a:ext cx="10515600" cy="1325563"/>
          </a:xfrm>
        </p:spPr>
        <p:txBody>
          <a:bodyPr/>
          <a:lstStyle/>
          <a:p>
            <a:r>
              <a:rPr lang="en-US" b="1" dirty="0"/>
              <a:t>             Unified Modelling language</a:t>
            </a:r>
            <a:br>
              <a:rPr lang="en-US" b="1" dirty="0"/>
            </a:br>
            <a:r>
              <a:rPr lang="en-US" b="1" dirty="0"/>
              <a:t>                       (UML Diagram)</a:t>
            </a:r>
            <a:endParaRPr lang="en-IN" b="1" dirty="0"/>
          </a:p>
        </p:txBody>
      </p:sp>
    </p:spTree>
    <p:extLst>
      <p:ext uri="{BB962C8B-B14F-4D97-AF65-F5344CB8AC3E}">
        <p14:creationId xmlns:p14="http://schemas.microsoft.com/office/powerpoint/2010/main" val="2778091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Straight Connector 25"/>
          <p:cNvCxnSpPr>
            <a:cxnSpLocks/>
            <a:endCxn id="37" idx="2"/>
          </p:cNvCxnSpPr>
          <p:nvPr/>
        </p:nvCxnSpPr>
        <p:spPr>
          <a:xfrm flipV="1">
            <a:off x="3130544" y="1115440"/>
            <a:ext cx="4205796" cy="9448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cxnSpLocks/>
            <a:endCxn id="57" idx="2"/>
          </p:cNvCxnSpPr>
          <p:nvPr/>
        </p:nvCxnSpPr>
        <p:spPr>
          <a:xfrm>
            <a:off x="3043248" y="2060320"/>
            <a:ext cx="4668815" cy="11642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cxnSpLocks/>
            <a:endCxn id="47" idx="2"/>
          </p:cNvCxnSpPr>
          <p:nvPr/>
        </p:nvCxnSpPr>
        <p:spPr>
          <a:xfrm>
            <a:off x="3130544" y="2191661"/>
            <a:ext cx="4759866" cy="10366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cxnSpLocks/>
            <a:endCxn id="58" idx="2"/>
          </p:cNvCxnSpPr>
          <p:nvPr/>
        </p:nvCxnSpPr>
        <p:spPr>
          <a:xfrm>
            <a:off x="3043248" y="2380018"/>
            <a:ext cx="5133766" cy="184564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cxnSpLocks/>
            <a:endCxn id="65" idx="0"/>
          </p:cNvCxnSpPr>
          <p:nvPr/>
        </p:nvCxnSpPr>
        <p:spPr>
          <a:xfrm>
            <a:off x="2683930" y="2606599"/>
            <a:ext cx="1978018" cy="282559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cxnSpLocks/>
            <a:endCxn id="66" idx="0"/>
          </p:cNvCxnSpPr>
          <p:nvPr/>
        </p:nvCxnSpPr>
        <p:spPr>
          <a:xfrm flipH="1">
            <a:off x="2393756" y="2649181"/>
            <a:ext cx="166199" cy="228917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Text Box 55"/>
          <p:cNvSpPr txBox="1"/>
          <p:nvPr/>
        </p:nvSpPr>
        <p:spPr>
          <a:xfrm>
            <a:off x="2286727" y="2242185"/>
            <a:ext cx="1114425" cy="275590"/>
          </a:xfrm>
          <a:prstGeom prst="rect">
            <a:avLst/>
          </a:prstGeom>
          <a:noFill/>
        </p:spPr>
        <p:txBody>
          <a:bodyPr wrap="square" rtlCol="0">
            <a:spAutoFit/>
          </a:bodyPr>
          <a:lstStyle/>
          <a:p>
            <a:r>
              <a:rPr lang="en-US" sz="1200" dirty="0"/>
              <a:t>Admin</a:t>
            </a:r>
          </a:p>
        </p:txBody>
      </p:sp>
      <p:sp>
        <p:nvSpPr>
          <p:cNvPr id="60" name="Oval 59"/>
          <p:cNvSpPr/>
          <p:nvPr/>
        </p:nvSpPr>
        <p:spPr>
          <a:xfrm>
            <a:off x="2400326" y="1680845"/>
            <a:ext cx="130810" cy="12065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61" name="Straight Connector 60"/>
          <p:cNvCxnSpPr>
            <a:stCxn id="60" idx="4"/>
          </p:cNvCxnSpPr>
          <p:nvPr/>
        </p:nvCxnSpPr>
        <p:spPr>
          <a:xfrm>
            <a:off x="2465731" y="1801495"/>
            <a:ext cx="5080" cy="251460"/>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p:cNvCxnSpPr/>
          <p:nvPr/>
        </p:nvCxnSpPr>
        <p:spPr>
          <a:xfrm>
            <a:off x="2327936" y="1861820"/>
            <a:ext cx="281305" cy="0"/>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p:cNvCxnSpPr/>
          <p:nvPr/>
        </p:nvCxnSpPr>
        <p:spPr>
          <a:xfrm>
            <a:off x="2468271" y="2057716"/>
            <a:ext cx="151130" cy="140970"/>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p:cNvCxnSpPr/>
          <p:nvPr/>
        </p:nvCxnSpPr>
        <p:spPr>
          <a:xfrm flipH="1">
            <a:off x="2345716" y="2052955"/>
            <a:ext cx="120015" cy="130175"/>
          </a:xfrm>
          <a:prstGeom prst="line">
            <a:avLst/>
          </a:prstGeom>
        </p:spPr>
        <p:style>
          <a:lnRef idx="1">
            <a:schemeClr val="dk1"/>
          </a:lnRef>
          <a:fillRef idx="0">
            <a:schemeClr val="dk1"/>
          </a:fillRef>
          <a:effectRef idx="0">
            <a:schemeClr val="dk1"/>
          </a:effectRef>
          <a:fontRef idx="minor">
            <a:schemeClr val="tx1"/>
          </a:fontRef>
        </p:style>
      </p:cxnSp>
      <p:sp>
        <p:nvSpPr>
          <p:cNvPr id="35" name="Rectangles 83">
            <a:extLst>
              <a:ext uri="{FF2B5EF4-FFF2-40B4-BE49-F238E27FC236}">
                <a16:creationId xmlns:a16="http://schemas.microsoft.com/office/drawing/2014/main" id="{3E1AE7BD-D8D3-E354-00CD-49EA5CE5C2E1}"/>
              </a:ext>
            </a:extLst>
          </p:cNvPr>
          <p:cNvSpPr/>
          <p:nvPr/>
        </p:nvSpPr>
        <p:spPr>
          <a:xfrm>
            <a:off x="3793780" y="295318"/>
            <a:ext cx="3167749" cy="275590"/>
          </a:xfrm>
          <a:prstGeom prst="rect">
            <a:avLst/>
          </a:prstGeom>
          <a:solidFill>
            <a:srgbClr val="F5B398"/>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Admin</a:t>
            </a:r>
          </a:p>
        </p:txBody>
      </p:sp>
      <p:sp>
        <p:nvSpPr>
          <p:cNvPr id="37" name="Oval 36">
            <a:extLst>
              <a:ext uri="{FF2B5EF4-FFF2-40B4-BE49-F238E27FC236}">
                <a16:creationId xmlns:a16="http://schemas.microsoft.com/office/drawing/2014/main" id="{4C72A279-CB9F-1B6C-E031-EB7C9F0F6B93}"/>
              </a:ext>
            </a:extLst>
          </p:cNvPr>
          <p:cNvSpPr/>
          <p:nvPr/>
        </p:nvSpPr>
        <p:spPr>
          <a:xfrm>
            <a:off x="7336340" y="643000"/>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800" dirty="0">
                <a:solidFill>
                  <a:schemeClr val="tx1"/>
                </a:solidFill>
              </a:rPr>
              <a:t>Manage Users and Full Application</a:t>
            </a:r>
          </a:p>
        </p:txBody>
      </p:sp>
      <p:sp>
        <p:nvSpPr>
          <p:cNvPr id="47" name="Oval 46">
            <a:extLst>
              <a:ext uri="{FF2B5EF4-FFF2-40B4-BE49-F238E27FC236}">
                <a16:creationId xmlns:a16="http://schemas.microsoft.com/office/drawing/2014/main" id="{2B3FDD2C-4604-F6C2-7B91-CBE6B501FE6E}"/>
              </a:ext>
            </a:extLst>
          </p:cNvPr>
          <p:cNvSpPr/>
          <p:nvPr/>
        </p:nvSpPr>
        <p:spPr>
          <a:xfrm>
            <a:off x="7890410" y="2755904"/>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800" dirty="0">
                <a:solidFill>
                  <a:schemeClr val="tx1"/>
                </a:solidFill>
              </a:rPr>
              <a:t>Manage </a:t>
            </a:r>
            <a:r>
              <a:rPr lang="en-IN" sz="1800" dirty="0">
                <a:solidFill>
                  <a:schemeClr val="tx1"/>
                </a:solidFill>
              </a:rPr>
              <a:t>Vendors</a:t>
            </a:r>
            <a:endParaRPr lang="en-IN" altLang="en-US" sz="1800" dirty="0">
              <a:solidFill>
                <a:schemeClr val="tx1"/>
              </a:solidFill>
            </a:endParaRPr>
          </a:p>
        </p:txBody>
      </p:sp>
      <p:sp>
        <p:nvSpPr>
          <p:cNvPr id="57" name="Oval 56">
            <a:extLst>
              <a:ext uri="{FF2B5EF4-FFF2-40B4-BE49-F238E27FC236}">
                <a16:creationId xmlns:a16="http://schemas.microsoft.com/office/drawing/2014/main" id="{14960C27-5C2C-63F7-A357-EF3B8F99C4CE}"/>
              </a:ext>
            </a:extLst>
          </p:cNvPr>
          <p:cNvSpPr/>
          <p:nvPr/>
        </p:nvSpPr>
        <p:spPr>
          <a:xfrm>
            <a:off x="7712063" y="1704301"/>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800" dirty="0">
                <a:solidFill>
                  <a:schemeClr val="tx1"/>
                </a:solidFill>
              </a:rPr>
              <a:t>Manage </a:t>
            </a:r>
            <a:r>
              <a:rPr lang="en-IN" altLang="en-US" sz="1800" dirty="0">
                <a:solidFill>
                  <a:schemeClr val="tx1"/>
                </a:solidFill>
              </a:rPr>
              <a:t>Buyers</a:t>
            </a:r>
          </a:p>
        </p:txBody>
      </p:sp>
      <p:sp>
        <p:nvSpPr>
          <p:cNvPr id="58" name="Oval 57">
            <a:extLst>
              <a:ext uri="{FF2B5EF4-FFF2-40B4-BE49-F238E27FC236}">
                <a16:creationId xmlns:a16="http://schemas.microsoft.com/office/drawing/2014/main" id="{7EA31EA7-C407-4978-5317-BE0CF040A0E1}"/>
              </a:ext>
            </a:extLst>
          </p:cNvPr>
          <p:cNvSpPr/>
          <p:nvPr/>
        </p:nvSpPr>
        <p:spPr>
          <a:xfrm>
            <a:off x="8177014" y="3753227"/>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800" dirty="0">
                <a:solidFill>
                  <a:schemeClr val="tx1"/>
                </a:solidFill>
              </a:rPr>
              <a:t>Login and Logout from System</a:t>
            </a:r>
          </a:p>
        </p:txBody>
      </p:sp>
      <p:sp>
        <p:nvSpPr>
          <p:cNvPr id="65" name="Oval 64">
            <a:extLst>
              <a:ext uri="{FF2B5EF4-FFF2-40B4-BE49-F238E27FC236}">
                <a16:creationId xmlns:a16="http://schemas.microsoft.com/office/drawing/2014/main" id="{604CEAC4-A4AB-1B75-BEBC-AAF0D182E646}"/>
              </a:ext>
            </a:extLst>
          </p:cNvPr>
          <p:cNvSpPr/>
          <p:nvPr/>
        </p:nvSpPr>
        <p:spPr>
          <a:xfrm>
            <a:off x="3434281" y="5432190"/>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800" dirty="0">
                <a:solidFill>
                  <a:schemeClr val="tx1"/>
                </a:solidFill>
              </a:rPr>
              <a:t>Change Account Password </a:t>
            </a:r>
          </a:p>
        </p:txBody>
      </p:sp>
      <p:sp>
        <p:nvSpPr>
          <p:cNvPr id="66" name="Oval 65">
            <a:extLst>
              <a:ext uri="{FF2B5EF4-FFF2-40B4-BE49-F238E27FC236}">
                <a16:creationId xmlns:a16="http://schemas.microsoft.com/office/drawing/2014/main" id="{97B9EB85-8B4A-F3D2-0094-BCF960831FB0}"/>
              </a:ext>
            </a:extLst>
          </p:cNvPr>
          <p:cNvSpPr/>
          <p:nvPr/>
        </p:nvSpPr>
        <p:spPr>
          <a:xfrm>
            <a:off x="1166089" y="4938354"/>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altLang="en-US" sz="1800" dirty="0">
                <a:solidFill>
                  <a:schemeClr val="tx1"/>
                </a:solidFill>
              </a:rPr>
              <a:t>Check Product details</a:t>
            </a:r>
          </a:p>
        </p:txBody>
      </p:sp>
      <p:sp>
        <p:nvSpPr>
          <p:cNvPr id="2" name="Oval 1">
            <a:extLst>
              <a:ext uri="{FF2B5EF4-FFF2-40B4-BE49-F238E27FC236}">
                <a16:creationId xmlns:a16="http://schemas.microsoft.com/office/drawing/2014/main" id="{CD8F699B-2220-1485-C318-E09976B94E65}"/>
              </a:ext>
            </a:extLst>
          </p:cNvPr>
          <p:cNvSpPr/>
          <p:nvPr/>
        </p:nvSpPr>
        <p:spPr>
          <a:xfrm>
            <a:off x="6108673" y="5408973"/>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altLang="en-US" sz="1800" dirty="0">
                <a:solidFill>
                  <a:schemeClr val="tx1"/>
                </a:solidFill>
              </a:rPr>
              <a:t>Check Product reviews</a:t>
            </a:r>
          </a:p>
        </p:txBody>
      </p:sp>
      <p:cxnSp>
        <p:nvCxnSpPr>
          <p:cNvPr id="10" name="Straight Connector 9">
            <a:extLst>
              <a:ext uri="{FF2B5EF4-FFF2-40B4-BE49-F238E27FC236}">
                <a16:creationId xmlns:a16="http://schemas.microsoft.com/office/drawing/2014/main" id="{AF110158-CA96-24A5-B30B-5D2720B7208D}"/>
              </a:ext>
            </a:extLst>
          </p:cNvPr>
          <p:cNvCxnSpPr>
            <a:cxnSpLocks/>
            <a:stCxn id="56" idx="2"/>
            <a:endCxn id="2" idx="0"/>
          </p:cNvCxnSpPr>
          <p:nvPr/>
        </p:nvCxnSpPr>
        <p:spPr>
          <a:xfrm>
            <a:off x="2843940" y="2517775"/>
            <a:ext cx="4492400" cy="289119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0052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Straight Connector 25"/>
          <p:cNvCxnSpPr>
            <a:cxnSpLocks/>
            <a:endCxn id="37" idx="2"/>
          </p:cNvCxnSpPr>
          <p:nvPr/>
        </p:nvCxnSpPr>
        <p:spPr>
          <a:xfrm flipV="1">
            <a:off x="3012467" y="963470"/>
            <a:ext cx="4746119" cy="9337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cxnSpLocks/>
            <a:endCxn id="57" idx="2"/>
          </p:cNvCxnSpPr>
          <p:nvPr/>
        </p:nvCxnSpPr>
        <p:spPr>
          <a:xfrm>
            <a:off x="3012467" y="1957642"/>
            <a:ext cx="5623930" cy="888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cxnSpLocks/>
            <a:endCxn id="59" idx="2"/>
          </p:cNvCxnSpPr>
          <p:nvPr/>
        </p:nvCxnSpPr>
        <p:spPr>
          <a:xfrm>
            <a:off x="2912490" y="2319688"/>
            <a:ext cx="6689583" cy="26217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cxnSpLocks/>
            <a:endCxn id="58" idx="2"/>
          </p:cNvCxnSpPr>
          <p:nvPr/>
        </p:nvCxnSpPr>
        <p:spPr>
          <a:xfrm>
            <a:off x="3012467" y="2236899"/>
            <a:ext cx="5937131" cy="15784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Text Box 55"/>
          <p:cNvSpPr txBox="1"/>
          <p:nvPr/>
        </p:nvSpPr>
        <p:spPr>
          <a:xfrm>
            <a:off x="2245069" y="2221546"/>
            <a:ext cx="1114425" cy="275590"/>
          </a:xfrm>
          <a:prstGeom prst="rect">
            <a:avLst/>
          </a:prstGeom>
          <a:noFill/>
        </p:spPr>
        <p:txBody>
          <a:bodyPr wrap="square" rtlCol="0">
            <a:spAutoFit/>
          </a:bodyPr>
          <a:lstStyle/>
          <a:p>
            <a:r>
              <a:rPr lang="en-US" sz="1200" dirty="0"/>
              <a:t>Vendor</a:t>
            </a:r>
          </a:p>
        </p:txBody>
      </p:sp>
      <p:sp>
        <p:nvSpPr>
          <p:cNvPr id="60" name="Oval 59"/>
          <p:cNvSpPr/>
          <p:nvPr/>
        </p:nvSpPr>
        <p:spPr>
          <a:xfrm>
            <a:off x="2400326" y="1680845"/>
            <a:ext cx="130810" cy="12065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61" name="Straight Connector 60"/>
          <p:cNvCxnSpPr>
            <a:stCxn id="60" idx="4"/>
          </p:cNvCxnSpPr>
          <p:nvPr/>
        </p:nvCxnSpPr>
        <p:spPr>
          <a:xfrm>
            <a:off x="2465731" y="1801495"/>
            <a:ext cx="5080" cy="251460"/>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p:cNvCxnSpPr/>
          <p:nvPr/>
        </p:nvCxnSpPr>
        <p:spPr>
          <a:xfrm>
            <a:off x="2327936" y="1861820"/>
            <a:ext cx="281305" cy="0"/>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p:cNvCxnSpPr/>
          <p:nvPr/>
        </p:nvCxnSpPr>
        <p:spPr>
          <a:xfrm>
            <a:off x="2468271" y="2057716"/>
            <a:ext cx="151130" cy="140970"/>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p:cNvCxnSpPr/>
          <p:nvPr/>
        </p:nvCxnSpPr>
        <p:spPr>
          <a:xfrm flipH="1">
            <a:off x="2345716" y="2052955"/>
            <a:ext cx="120015" cy="130175"/>
          </a:xfrm>
          <a:prstGeom prst="line">
            <a:avLst/>
          </a:prstGeom>
        </p:spPr>
        <p:style>
          <a:lnRef idx="1">
            <a:schemeClr val="dk1"/>
          </a:lnRef>
          <a:fillRef idx="0">
            <a:schemeClr val="dk1"/>
          </a:fillRef>
          <a:effectRef idx="0">
            <a:schemeClr val="dk1"/>
          </a:effectRef>
          <a:fontRef idx="minor">
            <a:schemeClr val="tx1"/>
          </a:fontRef>
        </p:style>
      </p:cxnSp>
      <p:sp>
        <p:nvSpPr>
          <p:cNvPr id="35" name="Rectangles 83">
            <a:extLst>
              <a:ext uri="{FF2B5EF4-FFF2-40B4-BE49-F238E27FC236}">
                <a16:creationId xmlns:a16="http://schemas.microsoft.com/office/drawing/2014/main" id="{3E1AE7BD-D8D3-E354-00CD-49EA5CE5C2E1}"/>
              </a:ext>
            </a:extLst>
          </p:cNvPr>
          <p:cNvSpPr/>
          <p:nvPr/>
        </p:nvSpPr>
        <p:spPr>
          <a:xfrm>
            <a:off x="3656427" y="177263"/>
            <a:ext cx="3167749" cy="275590"/>
          </a:xfrm>
          <a:prstGeom prst="rect">
            <a:avLst/>
          </a:prstGeom>
          <a:solidFill>
            <a:srgbClr val="F5B398"/>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Vendor</a:t>
            </a:r>
          </a:p>
        </p:txBody>
      </p:sp>
      <p:sp>
        <p:nvSpPr>
          <p:cNvPr id="37" name="Oval 36">
            <a:extLst>
              <a:ext uri="{FF2B5EF4-FFF2-40B4-BE49-F238E27FC236}">
                <a16:creationId xmlns:a16="http://schemas.microsoft.com/office/drawing/2014/main" id="{4C72A279-CB9F-1B6C-E031-EB7C9F0F6B93}"/>
              </a:ext>
            </a:extLst>
          </p:cNvPr>
          <p:cNvSpPr/>
          <p:nvPr/>
        </p:nvSpPr>
        <p:spPr>
          <a:xfrm>
            <a:off x="7758586" y="491030"/>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altLang="en-US" sz="1800" dirty="0">
                <a:solidFill>
                  <a:schemeClr val="tx1"/>
                </a:solidFill>
              </a:rPr>
              <a:t>Create Product Details</a:t>
            </a:r>
          </a:p>
        </p:txBody>
      </p:sp>
      <p:sp>
        <p:nvSpPr>
          <p:cNvPr id="57" name="Oval 56">
            <a:extLst>
              <a:ext uri="{FF2B5EF4-FFF2-40B4-BE49-F238E27FC236}">
                <a16:creationId xmlns:a16="http://schemas.microsoft.com/office/drawing/2014/main" id="{14960C27-5C2C-63F7-A357-EF3B8F99C4CE}"/>
              </a:ext>
            </a:extLst>
          </p:cNvPr>
          <p:cNvSpPr/>
          <p:nvPr/>
        </p:nvSpPr>
        <p:spPr>
          <a:xfrm>
            <a:off x="8636397" y="1574044"/>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800" dirty="0">
                <a:solidFill>
                  <a:schemeClr val="tx1"/>
                </a:solidFill>
              </a:rPr>
              <a:t>Update </a:t>
            </a:r>
            <a:r>
              <a:rPr lang="en-IN" altLang="en-US" sz="1800" dirty="0">
                <a:solidFill>
                  <a:schemeClr val="tx1"/>
                </a:solidFill>
              </a:rPr>
              <a:t>Product</a:t>
            </a:r>
            <a:r>
              <a:rPr lang="en-US" sz="1800" dirty="0">
                <a:solidFill>
                  <a:schemeClr val="tx1"/>
                </a:solidFill>
              </a:rPr>
              <a:t> Details</a:t>
            </a:r>
          </a:p>
        </p:txBody>
      </p:sp>
      <p:sp>
        <p:nvSpPr>
          <p:cNvPr id="58" name="Oval 57">
            <a:extLst>
              <a:ext uri="{FF2B5EF4-FFF2-40B4-BE49-F238E27FC236}">
                <a16:creationId xmlns:a16="http://schemas.microsoft.com/office/drawing/2014/main" id="{7EA31EA7-C407-4978-5317-BE0CF040A0E1}"/>
              </a:ext>
            </a:extLst>
          </p:cNvPr>
          <p:cNvSpPr/>
          <p:nvPr/>
        </p:nvSpPr>
        <p:spPr>
          <a:xfrm>
            <a:off x="8949598" y="3342927"/>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800" dirty="0">
                <a:solidFill>
                  <a:schemeClr val="tx1"/>
                </a:solidFill>
              </a:rPr>
              <a:t>Login and Logout from System</a:t>
            </a:r>
          </a:p>
        </p:txBody>
      </p:sp>
      <p:sp>
        <p:nvSpPr>
          <p:cNvPr id="59" name="Oval 58">
            <a:extLst>
              <a:ext uri="{FF2B5EF4-FFF2-40B4-BE49-F238E27FC236}">
                <a16:creationId xmlns:a16="http://schemas.microsoft.com/office/drawing/2014/main" id="{82EC1E8C-3FC9-8926-EDF5-0291A24C7112}"/>
              </a:ext>
            </a:extLst>
          </p:cNvPr>
          <p:cNvSpPr/>
          <p:nvPr/>
        </p:nvSpPr>
        <p:spPr>
          <a:xfrm>
            <a:off x="9602073" y="4469042"/>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800" dirty="0">
                <a:solidFill>
                  <a:schemeClr val="tx1"/>
                </a:solidFill>
              </a:rPr>
              <a:t>Change Account Password </a:t>
            </a:r>
          </a:p>
        </p:txBody>
      </p:sp>
      <p:sp>
        <p:nvSpPr>
          <p:cNvPr id="6" name="Oval 5">
            <a:extLst>
              <a:ext uri="{FF2B5EF4-FFF2-40B4-BE49-F238E27FC236}">
                <a16:creationId xmlns:a16="http://schemas.microsoft.com/office/drawing/2014/main" id="{D8E62659-8F14-363D-EECF-58C5C1F7DB03}"/>
              </a:ext>
            </a:extLst>
          </p:cNvPr>
          <p:cNvSpPr/>
          <p:nvPr/>
        </p:nvSpPr>
        <p:spPr>
          <a:xfrm>
            <a:off x="8748435" y="5461489"/>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altLang="en-US" sz="1800" dirty="0">
                <a:solidFill>
                  <a:schemeClr val="tx1"/>
                </a:solidFill>
              </a:rPr>
              <a:t>search Product</a:t>
            </a:r>
          </a:p>
        </p:txBody>
      </p:sp>
      <p:sp>
        <p:nvSpPr>
          <p:cNvPr id="7" name="Oval 6">
            <a:extLst>
              <a:ext uri="{FF2B5EF4-FFF2-40B4-BE49-F238E27FC236}">
                <a16:creationId xmlns:a16="http://schemas.microsoft.com/office/drawing/2014/main" id="{E9B6C2CF-1AE9-A751-BDEB-5C4FDB74FA61}"/>
              </a:ext>
            </a:extLst>
          </p:cNvPr>
          <p:cNvSpPr/>
          <p:nvPr/>
        </p:nvSpPr>
        <p:spPr>
          <a:xfrm>
            <a:off x="6189502" y="5413922"/>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altLang="en-US" sz="1800" dirty="0">
                <a:solidFill>
                  <a:schemeClr val="tx1"/>
                </a:solidFill>
              </a:rPr>
              <a:t>View Product Details</a:t>
            </a:r>
          </a:p>
        </p:txBody>
      </p:sp>
      <p:cxnSp>
        <p:nvCxnSpPr>
          <p:cNvPr id="9" name="Straight Connector 8">
            <a:extLst>
              <a:ext uri="{FF2B5EF4-FFF2-40B4-BE49-F238E27FC236}">
                <a16:creationId xmlns:a16="http://schemas.microsoft.com/office/drawing/2014/main" id="{18D24731-6ADE-88B1-6F97-E428FBB7CF4B}"/>
              </a:ext>
            </a:extLst>
          </p:cNvPr>
          <p:cNvCxnSpPr>
            <a:cxnSpLocks/>
            <a:endCxn id="6" idx="0"/>
          </p:cNvCxnSpPr>
          <p:nvPr/>
        </p:nvCxnSpPr>
        <p:spPr>
          <a:xfrm>
            <a:off x="2912490" y="2319688"/>
            <a:ext cx="7063612" cy="314180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302E93-ED12-DDD4-282B-2F17A2F2E5D1}"/>
              </a:ext>
            </a:extLst>
          </p:cNvPr>
          <p:cNvCxnSpPr>
            <a:cxnSpLocks/>
            <a:endCxn id="7" idx="0"/>
          </p:cNvCxnSpPr>
          <p:nvPr/>
        </p:nvCxnSpPr>
        <p:spPr>
          <a:xfrm>
            <a:off x="2912490" y="2406678"/>
            <a:ext cx="4504679" cy="300724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6830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Straight Connector 25"/>
          <p:cNvCxnSpPr>
            <a:cxnSpLocks/>
            <a:endCxn id="37" idx="2"/>
          </p:cNvCxnSpPr>
          <p:nvPr/>
        </p:nvCxnSpPr>
        <p:spPr>
          <a:xfrm flipV="1">
            <a:off x="3052472" y="1234440"/>
            <a:ext cx="3695461" cy="6324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cxnSpLocks/>
            <a:endCxn id="47" idx="2"/>
          </p:cNvCxnSpPr>
          <p:nvPr/>
        </p:nvCxnSpPr>
        <p:spPr>
          <a:xfrm>
            <a:off x="3052472" y="2007235"/>
            <a:ext cx="3853688" cy="1320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cxnSpLocks/>
            <a:endCxn id="59" idx="2"/>
          </p:cNvCxnSpPr>
          <p:nvPr/>
        </p:nvCxnSpPr>
        <p:spPr>
          <a:xfrm>
            <a:off x="2970488" y="2142615"/>
            <a:ext cx="3777445" cy="341457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cxnSpLocks/>
            <a:endCxn id="58" idx="2"/>
          </p:cNvCxnSpPr>
          <p:nvPr/>
        </p:nvCxnSpPr>
        <p:spPr>
          <a:xfrm>
            <a:off x="2922297" y="2138045"/>
            <a:ext cx="3680023" cy="224142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cxnSpLocks/>
            <a:endCxn id="65" idx="0"/>
          </p:cNvCxnSpPr>
          <p:nvPr/>
        </p:nvCxnSpPr>
        <p:spPr>
          <a:xfrm>
            <a:off x="2922297" y="2167890"/>
            <a:ext cx="2283513" cy="30906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cxnSpLocks/>
            <a:endCxn id="66" idx="0"/>
          </p:cNvCxnSpPr>
          <p:nvPr/>
        </p:nvCxnSpPr>
        <p:spPr>
          <a:xfrm>
            <a:off x="2851812" y="2218055"/>
            <a:ext cx="160655" cy="23942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Text Box 55"/>
          <p:cNvSpPr txBox="1"/>
          <p:nvPr/>
        </p:nvSpPr>
        <p:spPr>
          <a:xfrm>
            <a:off x="2245069" y="2221546"/>
            <a:ext cx="1114425" cy="275590"/>
          </a:xfrm>
          <a:prstGeom prst="rect">
            <a:avLst/>
          </a:prstGeom>
          <a:noFill/>
        </p:spPr>
        <p:txBody>
          <a:bodyPr wrap="square" rtlCol="0">
            <a:spAutoFit/>
          </a:bodyPr>
          <a:lstStyle/>
          <a:p>
            <a:r>
              <a:rPr lang="en-US" sz="1200" dirty="0"/>
              <a:t>User</a:t>
            </a:r>
          </a:p>
        </p:txBody>
      </p:sp>
      <p:sp>
        <p:nvSpPr>
          <p:cNvPr id="60" name="Oval 59"/>
          <p:cNvSpPr/>
          <p:nvPr/>
        </p:nvSpPr>
        <p:spPr>
          <a:xfrm>
            <a:off x="2400326" y="1680845"/>
            <a:ext cx="130810" cy="12065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61" name="Straight Connector 60"/>
          <p:cNvCxnSpPr>
            <a:stCxn id="60" idx="4"/>
          </p:cNvCxnSpPr>
          <p:nvPr/>
        </p:nvCxnSpPr>
        <p:spPr>
          <a:xfrm>
            <a:off x="2465731" y="1801495"/>
            <a:ext cx="5080" cy="251460"/>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p:cNvCxnSpPr/>
          <p:nvPr/>
        </p:nvCxnSpPr>
        <p:spPr>
          <a:xfrm>
            <a:off x="2327936" y="1861820"/>
            <a:ext cx="281305" cy="0"/>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p:cNvCxnSpPr/>
          <p:nvPr/>
        </p:nvCxnSpPr>
        <p:spPr>
          <a:xfrm>
            <a:off x="2468271" y="2057716"/>
            <a:ext cx="151130" cy="140970"/>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p:cNvCxnSpPr/>
          <p:nvPr/>
        </p:nvCxnSpPr>
        <p:spPr>
          <a:xfrm flipH="1">
            <a:off x="2345716" y="2052955"/>
            <a:ext cx="120015" cy="130175"/>
          </a:xfrm>
          <a:prstGeom prst="line">
            <a:avLst/>
          </a:prstGeom>
        </p:spPr>
        <p:style>
          <a:lnRef idx="1">
            <a:schemeClr val="dk1"/>
          </a:lnRef>
          <a:fillRef idx="0">
            <a:schemeClr val="dk1"/>
          </a:fillRef>
          <a:effectRef idx="0">
            <a:schemeClr val="dk1"/>
          </a:effectRef>
          <a:fontRef idx="minor">
            <a:schemeClr val="tx1"/>
          </a:fontRef>
        </p:style>
      </p:cxnSp>
      <p:sp>
        <p:nvSpPr>
          <p:cNvPr id="35" name="Rectangles 83">
            <a:extLst>
              <a:ext uri="{FF2B5EF4-FFF2-40B4-BE49-F238E27FC236}">
                <a16:creationId xmlns:a16="http://schemas.microsoft.com/office/drawing/2014/main" id="{3E1AE7BD-D8D3-E354-00CD-49EA5CE5C2E1}"/>
              </a:ext>
            </a:extLst>
          </p:cNvPr>
          <p:cNvSpPr/>
          <p:nvPr/>
        </p:nvSpPr>
        <p:spPr>
          <a:xfrm>
            <a:off x="3621935" y="196898"/>
            <a:ext cx="3167749" cy="275590"/>
          </a:xfrm>
          <a:prstGeom prst="rect">
            <a:avLst/>
          </a:prstGeom>
          <a:solidFill>
            <a:srgbClr val="F5B398"/>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User</a:t>
            </a:r>
          </a:p>
        </p:txBody>
      </p:sp>
      <p:sp>
        <p:nvSpPr>
          <p:cNvPr id="37" name="Oval 36">
            <a:extLst>
              <a:ext uri="{FF2B5EF4-FFF2-40B4-BE49-F238E27FC236}">
                <a16:creationId xmlns:a16="http://schemas.microsoft.com/office/drawing/2014/main" id="{4C72A279-CB9F-1B6C-E031-EB7C9F0F6B93}"/>
              </a:ext>
            </a:extLst>
          </p:cNvPr>
          <p:cNvSpPr/>
          <p:nvPr/>
        </p:nvSpPr>
        <p:spPr>
          <a:xfrm>
            <a:off x="6747933" y="762000"/>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800" dirty="0">
                <a:solidFill>
                  <a:schemeClr val="tx1"/>
                </a:solidFill>
              </a:rPr>
              <a:t>Login and Logout from System</a:t>
            </a:r>
          </a:p>
        </p:txBody>
      </p:sp>
      <p:sp>
        <p:nvSpPr>
          <p:cNvPr id="47" name="Oval 46">
            <a:extLst>
              <a:ext uri="{FF2B5EF4-FFF2-40B4-BE49-F238E27FC236}">
                <a16:creationId xmlns:a16="http://schemas.microsoft.com/office/drawing/2014/main" id="{2B3FDD2C-4604-F6C2-7B91-CBE6B501FE6E}"/>
              </a:ext>
            </a:extLst>
          </p:cNvPr>
          <p:cNvSpPr/>
          <p:nvPr/>
        </p:nvSpPr>
        <p:spPr>
          <a:xfrm>
            <a:off x="6906160" y="2855561"/>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800" dirty="0">
                <a:solidFill>
                  <a:schemeClr val="tx1"/>
                </a:solidFill>
              </a:rPr>
              <a:t>Change Account Password </a:t>
            </a:r>
          </a:p>
        </p:txBody>
      </p:sp>
      <p:sp>
        <p:nvSpPr>
          <p:cNvPr id="58" name="Oval 57">
            <a:extLst>
              <a:ext uri="{FF2B5EF4-FFF2-40B4-BE49-F238E27FC236}">
                <a16:creationId xmlns:a16="http://schemas.microsoft.com/office/drawing/2014/main" id="{7EA31EA7-C407-4978-5317-BE0CF040A0E1}"/>
              </a:ext>
            </a:extLst>
          </p:cNvPr>
          <p:cNvSpPr/>
          <p:nvPr/>
        </p:nvSpPr>
        <p:spPr>
          <a:xfrm>
            <a:off x="6602320" y="3907026"/>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altLang="en-US" sz="1800">
                <a:solidFill>
                  <a:schemeClr val="tx1"/>
                </a:solidFill>
              </a:rPr>
              <a:t>search Product</a:t>
            </a:r>
            <a:endParaRPr lang="en-IN" altLang="en-US" sz="1800" dirty="0">
              <a:solidFill>
                <a:schemeClr val="tx1"/>
              </a:solidFill>
            </a:endParaRPr>
          </a:p>
        </p:txBody>
      </p:sp>
      <p:sp>
        <p:nvSpPr>
          <p:cNvPr id="59" name="Oval 58">
            <a:extLst>
              <a:ext uri="{FF2B5EF4-FFF2-40B4-BE49-F238E27FC236}">
                <a16:creationId xmlns:a16="http://schemas.microsoft.com/office/drawing/2014/main" id="{82EC1E8C-3FC9-8926-EDF5-0291A24C7112}"/>
              </a:ext>
            </a:extLst>
          </p:cNvPr>
          <p:cNvSpPr/>
          <p:nvPr/>
        </p:nvSpPr>
        <p:spPr>
          <a:xfrm>
            <a:off x="6747933" y="5084749"/>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altLang="en-US" sz="1800" dirty="0">
                <a:solidFill>
                  <a:schemeClr val="tx1"/>
                </a:solidFill>
              </a:rPr>
              <a:t>View Product Details</a:t>
            </a:r>
          </a:p>
        </p:txBody>
      </p:sp>
      <p:sp>
        <p:nvSpPr>
          <p:cNvPr id="65" name="Oval 64">
            <a:extLst>
              <a:ext uri="{FF2B5EF4-FFF2-40B4-BE49-F238E27FC236}">
                <a16:creationId xmlns:a16="http://schemas.microsoft.com/office/drawing/2014/main" id="{604CEAC4-A4AB-1B75-BEBC-AAF0D182E646}"/>
              </a:ext>
            </a:extLst>
          </p:cNvPr>
          <p:cNvSpPr/>
          <p:nvPr/>
        </p:nvSpPr>
        <p:spPr>
          <a:xfrm>
            <a:off x="3978143" y="5258575"/>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altLang="en-US" sz="1800">
                <a:solidFill>
                  <a:schemeClr val="tx1"/>
                </a:solidFill>
              </a:rPr>
              <a:t>Add To Cart</a:t>
            </a:r>
            <a:endParaRPr lang="en-IN" altLang="en-US" sz="1800" dirty="0">
              <a:solidFill>
                <a:schemeClr val="tx1"/>
              </a:solidFill>
            </a:endParaRPr>
          </a:p>
        </p:txBody>
      </p:sp>
      <p:sp>
        <p:nvSpPr>
          <p:cNvPr id="66" name="Oval 65">
            <a:extLst>
              <a:ext uri="{FF2B5EF4-FFF2-40B4-BE49-F238E27FC236}">
                <a16:creationId xmlns:a16="http://schemas.microsoft.com/office/drawing/2014/main" id="{97B9EB85-8B4A-F3D2-0094-BCF960831FB0}"/>
              </a:ext>
            </a:extLst>
          </p:cNvPr>
          <p:cNvSpPr/>
          <p:nvPr/>
        </p:nvSpPr>
        <p:spPr>
          <a:xfrm>
            <a:off x="1784800" y="4612309"/>
            <a:ext cx="2455334" cy="94488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IN" altLang="en-US" sz="1800" dirty="0">
                <a:solidFill>
                  <a:schemeClr val="tx1"/>
                </a:solidFill>
              </a:rPr>
              <a:t>Make Payment</a:t>
            </a:r>
          </a:p>
        </p:txBody>
      </p:sp>
    </p:spTree>
    <p:extLst>
      <p:ext uri="{BB962C8B-B14F-4D97-AF65-F5344CB8AC3E}">
        <p14:creationId xmlns:p14="http://schemas.microsoft.com/office/powerpoint/2010/main" val="174449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687</TotalTime>
  <Words>716</Words>
  <Application>Microsoft Office PowerPoint</Application>
  <PresentationFormat>Widescreen</PresentationFormat>
  <Paragraphs>109</Paragraphs>
  <Slides>41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Calibri Light</vt:lpstr>
      <vt:lpstr>Symbol</vt:lpstr>
      <vt:lpstr>Times New Roman</vt:lpstr>
      <vt:lpstr>Office Theme</vt:lpstr>
      <vt:lpstr>THE BOOKTOWN</vt:lpstr>
      <vt:lpstr>Point to be Disscuss through out the Presentation</vt:lpstr>
      <vt:lpstr>Introduction</vt:lpstr>
      <vt:lpstr>PowerPoint Presentation</vt:lpstr>
      <vt:lpstr>Objective</vt:lpstr>
      <vt:lpstr>             Unified Modelling language                        (UML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Specifications</vt:lpstr>
      <vt:lpstr>Software And HardwareRequirement</vt:lpstr>
      <vt:lpstr>Advantages</vt:lpstr>
      <vt:lpstr>Disadvantages</vt:lpstr>
      <vt:lpstr>Conclusion</vt:lpstr>
      <vt:lpstr>Future Enhancement</vt:lpstr>
      <vt:lpstr>PowerPoint Presentation</vt:lpstr>
      <vt:lpstr>PowerPoint Presentation</vt:lpstr>
      <vt:lpstr>References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BOOKTOWN</dc:title>
  <dc:creator>Kshitij Chandan</dc:creator>
  <cp:lastModifiedBy>Kshitij Chandan</cp:lastModifiedBy>
  <cp:revision>27</cp:revision>
  <dcterms:created xsi:type="dcterms:W3CDTF">2023-03-10T04:40:53Z</dcterms:created>
  <dcterms:modified xsi:type="dcterms:W3CDTF">2023-03-11T07:06:51Z</dcterms:modified>
</cp:coreProperties>
</file>

<file path=docProps/thumbnail.jpeg>
</file>